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theme/theme3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5" r:id="rId1"/>
    <p:sldMasterId id="2147483676" r:id="rId2"/>
    <p:sldMasterId id="2147483677" r:id="rId3"/>
    <p:sldMasterId id="2147483678" r:id="rId4"/>
  </p:sldMasterIdLst>
  <p:notesMasterIdLst>
    <p:notesMasterId r:id="rId17"/>
  </p:notesMasterIdLst>
  <p:sldIdLst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8" r:id="rId15"/>
    <p:sldId id="267" r:id="rId16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73431A2-7E68-4C13-B4A7-7BACFD200D4B}" v="678" dt="2022-07-08T07:33:49.547"/>
    <p1510:client id="{BA47E7FF-E878-4816-B510-9CB014D4CB53}" v="739" dt="2022-07-08T08:52:37.815"/>
    <p1510:client id="{F6CD14B1-6E57-43B0-AA53-E3AFA7220BB6}" v="279" dt="2022-07-07T09:49:09.32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>
      <p:cViewPr varScale="1">
        <p:scale>
          <a:sx n="161" d="100"/>
          <a:sy n="161" d="100"/>
        </p:scale>
        <p:origin x="78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buChar char="●"/>
              <a:defRPr sz="1100"/>
            </a:lvl1pPr>
            <a:lvl2pPr lvl="1">
              <a:spcBef>
                <a:spcPts val="0"/>
              </a:spcBef>
              <a:buSzPct val="100000"/>
              <a:buChar char="○"/>
              <a:defRPr sz="1100"/>
            </a:lvl2pPr>
            <a:lvl3pPr lvl="2">
              <a:spcBef>
                <a:spcPts val="0"/>
              </a:spcBef>
              <a:buSzPct val="100000"/>
              <a:buChar char="■"/>
              <a:defRPr sz="1100"/>
            </a:lvl3pPr>
            <a:lvl4pPr lvl="3">
              <a:spcBef>
                <a:spcPts val="0"/>
              </a:spcBef>
              <a:buSzPct val="100000"/>
              <a:buChar char="●"/>
              <a:defRPr sz="1100"/>
            </a:lvl4pPr>
            <a:lvl5pPr lvl="4">
              <a:spcBef>
                <a:spcPts val="0"/>
              </a:spcBef>
              <a:buSzPct val="100000"/>
              <a:buChar char="○"/>
              <a:defRPr sz="1100"/>
            </a:lvl5pPr>
            <a:lvl6pPr lvl="5">
              <a:spcBef>
                <a:spcPts val="0"/>
              </a:spcBef>
              <a:buSzPct val="100000"/>
              <a:buChar char="■"/>
              <a:defRPr sz="1100"/>
            </a:lvl6pPr>
            <a:lvl7pPr lvl="6">
              <a:spcBef>
                <a:spcPts val="0"/>
              </a:spcBef>
              <a:buSzPct val="100000"/>
              <a:buChar char="●"/>
              <a:defRPr sz="1100"/>
            </a:lvl7pPr>
            <a:lvl8pPr lvl="7">
              <a:spcBef>
                <a:spcPts val="0"/>
              </a:spcBef>
              <a:buSzPct val="100000"/>
              <a:buChar char="○"/>
              <a:defRPr sz="1100"/>
            </a:lvl8pPr>
            <a:lvl9pPr lvl="8">
              <a:spcBef>
                <a:spcPts val="0"/>
              </a:spcBef>
              <a:buSzPct val="1000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9" name="Shape 15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31" name="Shape 2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39" name="Shape 23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5" name="Shape 16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1" name="Shape 17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6" name="Shape 18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4" name="Shape 1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3" name="Shape 20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2" name="Shape 2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1" name="Shape 22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 w Images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 txBox="1">
            <a:spLocks noGrp="1"/>
          </p:cNvSpPr>
          <p:nvPr>
            <p:ph type="ctrTitle"/>
          </p:nvPr>
        </p:nvSpPr>
        <p:spPr>
          <a:xfrm>
            <a:off x="571499" y="2571988"/>
            <a:ext cx="7917982" cy="677941"/>
          </a:xfrm>
          <a:prstGeom prst="rect">
            <a:avLst/>
          </a:prstGeom>
          <a:noFill/>
          <a:ln>
            <a:noFill/>
          </a:ln>
        </p:spPr>
        <p:txBody>
          <a:bodyPr wrap="square" lIns="68575" tIns="68575" rIns="68575" bIns="68575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0066A1"/>
              </a:buClr>
              <a:buSzPct val="100000"/>
              <a:buFont typeface="Calibri"/>
              <a:buNone/>
              <a:defRPr sz="3300" b="1" i="0" u="none" strike="noStrike" cap="none">
                <a:solidFill>
                  <a:srgbClr val="0066A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SzPct val="78571"/>
              <a:buNone/>
              <a:defRPr sz="1400"/>
            </a:lvl2pPr>
            <a:lvl3pPr lvl="2" indent="0">
              <a:spcBef>
                <a:spcPts val="0"/>
              </a:spcBef>
              <a:buSzPct val="78571"/>
              <a:buNone/>
              <a:defRPr sz="1400"/>
            </a:lvl3pPr>
            <a:lvl4pPr lvl="3" indent="0">
              <a:spcBef>
                <a:spcPts val="0"/>
              </a:spcBef>
              <a:buSzPct val="78571"/>
              <a:buNone/>
              <a:defRPr sz="1400"/>
            </a:lvl4pPr>
            <a:lvl5pPr lvl="4" indent="0">
              <a:spcBef>
                <a:spcPts val="0"/>
              </a:spcBef>
              <a:buSzPct val="78571"/>
              <a:buNone/>
              <a:defRPr sz="1400"/>
            </a:lvl5pPr>
            <a:lvl6pPr lvl="5" indent="0">
              <a:spcBef>
                <a:spcPts val="0"/>
              </a:spcBef>
              <a:buSzPct val="78571"/>
              <a:buNone/>
              <a:defRPr sz="1400"/>
            </a:lvl6pPr>
            <a:lvl7pPr lvl="6" indent="0">
              <a:spcBef>
                <a:spcPts val="0"/>
              </a:spcBef>
              <a:buSzPct val="78571"/>
              <a:buNone/>
              <a:defRPr sz="1400"/>
            </a:lvl7pPr>
            <a:lvl8pPr lvl="7" indent="0">
              <a:spcBef>
                <a:spcPts val="0"/>
              </a:spcBef>
              <a:buSzPct val="78571"/>
              <a:buNone/>
              <a:defRPr sz="1400"/>
            </a:lvl8pPr>
            <a:lvl9pPr lvl="8" indent="0">
              <a:spcBef>
                <a:spcPts val="0"/>
              </a:spcBef>
              <a:buSzPct val="78571"/>
              <a:buNone/>
              <a:defRPr sz="1400"/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subTitle" idx="1"/>
          </p:nvPr>
        </p:nvSpPr>
        <p:spPr>
          <a:xfrm>
            <a:off x="571499" y="3318987"/>
            <a:ext cx="7917982" cy="933212"/>
          </a:xfrm>
          <a:prstGeom prst="rect">
            <a:avLst/>
          </a:prstGeom>
          <a:noFill/>
          <a:ln>
            <a:noFill/>
          </a:ln>
        </p:spPr>
        <p:txBody>
          <a:bodyPr wrap="square" lIns="68575" tIns="68575" rIns="68575" bIns="68575" anchor="t" anchorCtr="0"/>
          <a:lstStyle>
            <a:lvl1pPr marL="0" marR="0" lvl="0" indent="0" algn="l" rtl="0">
              <a:lnSpc>
                <a:spcPct val="90000"/>
              </a:lnSpc>
              <a:spcBef>
                <a:spcPts val="800"/>
              </a:spcBef>
              <a:buClr>
                <a:srgbClr val="7F7F7F"/>
              </a:buClr>
              <a:buSzPct val="100000"/>
              <a:buFont typeface="Arial"/>
              <a:buNone/>
              <a:defRPr sz="2100" b="1" i="1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ctr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ctr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ctr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ctr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ctr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ctr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ctr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ctr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grpSp>
        <p:nvGrpSpPr>
          <p:cNvPr id="59" name="Shape 59"/>
          <p:cNvGrpSpPr/>
          <p:nvPr/>
        </p:nvGrpSpPr>
        <p:grpSpPr>
          <a:xfrm>
            <a:off x="0" y="595952"/>
            <a:ext cx="9141074" cy="1835951"/>
            <a:chOff x="0" y="1074510"/>
            <a:chExt cx="9141074" cy="1835951"/>
          </a:xfrm>
        </p:grpSpPr>
        <p:pic>
          <p:nvPicPr>
            <p:cNvPr id="60" name="Shape 60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0" y="1084587"/>
              <a:ext cx="1823679" cy="18236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" name="Shape 6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828800" y="1074510"/>
              <a:ext cx="1825874" cy="18258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" name="Shape 62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657600" y="1084587"/>
              <a:ext cx="1825874" cy="18258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3" name="Shape 63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5486400" y="1084587"/>
              <a:ext cx="1825874" cy="18258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" name="Shape 64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7315200" y="1084587"/>
              <a:ext cx="1825874" cy="182587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 Place in Images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ctrTitle"/>
          </p:nvPr>
        </p:nvSpPr>
        <p:spPr>
          <a:xfrm>
            <a:off x="571499" y="2571988"/>
            <a:ext cx="7917982" cy="677941"/>
          </a:xfrm>
          <a:prstGeom prst="rect">
            <a:avLst/>
          </a:prstGeom>
          <a:noFill/>
          <a:ln>
            <a:noFill/>
          </a:ln>
        </p:spPr>
        <p:txBody>
          <a:bodyPr wrap="square" lIns="68575" tIns="68575" rIns="68575" bIns="68575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0066A1"/>
              </a:buClr>
              <a:buSzPct val="100000"/>
              <a:buFont typeface="Calibri"/>
              <a:buNone/>
              <a:defRPr sz="3300" b="1" i="0" u="none" strike="noStrike" cap="none">
                <a:solidFill>
                  <a:srgbClr val="0066A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SzPct val="78571"/>
              <a:buNone/>
              <a:defRPr sz="1400"/>
            </a:lvl2pPr>
            <a:lvl3pPr lvl="2" indent="0">
              <a:spcBef>
                <a:spcPts val="0"/>
              </a:spcBef>
              <a:buSzPct val="78571"/>
              <a:buNone/>
              <a:defRPr sz="1400"/>
            </a:lvl3pPr>
            <a:lvl4pPr lvl="3" indent="0">
              <a:spcBef>
                <a:spcPts val="0"/>
              </a:spcBef>
              <a:buSzPct val="78571"/>
              <a:buNone/>
              <a:defRPr sz="1400"/>
            </a:lvl4pPr>
            <a:lvl5pPr lvl="4" indent="0">
              <a:spcBef>
                <a:spcPts val="0"/>
              </a:spcBef>
              <a:buSzPct val="78571"/>
              <a:buNone/>
              <a:defRPr sz="1400"/>
            </a:lvl5pPr>
            <a:lvl6pPr lvl="5" indent="0">
              <a:spcBef>
                <a:spcPts val="0"/>
              </a:spcBef>
              <a:buSzPct val="78571"/>
              <a:buNone/>
              <a:defRPr sz="1400"/>
            </a:lvl6pPr>
            <a:lvl7pPr lvl="6" indent="0">
              <a:spcBef>
                <a:spcPts val="0"/>
              </a:spcBef>
              <a:buSzPct val="78571"/>
              <a:buNone/>
              <a:defRPr sz="1400"/>
            </a:lvl7pPr>
            <a:lvl8pPr lvl="7" indent="0">
              <a:spcBef>
                <a:spcPts val="0"/>
              </a:spcBef>
              <a:buSzPct val="78571"/>
              <a:buNone/>
              <a:defRPr sz="1400"/>
            </a:lvl8pPr>
            <a:lvl9pPr lvl="8" indent="0">
              <a:spcBef>
                <a:spcPts val="0"/>
              </a:spcBef>
              <a:buSzPct val="78571"/>
              <a:buNone/>
              <a:defRPr sz="1400"/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subTitle" idx="1"/>
          </p:nvPr>
        </p:nvSpPr>
        <p:spPr>
          <a:xfrm>
            <a:off x="571499" y="3318987"/>
            <a:ext cx="7917982" cy="933212"/>
          </a:xfrm>
          <a:prstGeom prst="rect">
            <a:avLst/>
          </a:prstGeom>
          <a:noFill/>
          <a:ln>
            <a:noFill/>
          </a:ln>
        </p:spPr>
        <p:txBody>
          <a:bodyPr wrap="square" lIns="68575" tIns="68575" rIns="68575" bIns="68575" anchor="t" anchorCtr="0"/>
          <a:lstStyle>
            <a:lvl1pPr marL="0" marR="0" lvl="0" indent="0" algn="l" rtl="0">
              <a:lnSpc>
                <a:spcPct val="90000"/>
              </a:lnSpc>
              <a:spcBef>
                <a:spcPts val="800"/>
              </a:spcBef>
              <a:buClr>
                <a:srgbClr val="7F7F7F"/>
              </a:buClr>
              <a:buSzPct val="100000"/>
              <a:buFont typeface="Arial"/>
              <a:buNone/>
              <a:defRPr sz="2100" b="1" i="1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ctr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ctr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ctr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ctr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ctr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ctr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ctr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ctr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ivider Slide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ctrTitle"/>
          </p:nvPr>
        </p:nvSpPr>
        <p:spPr>
          <a:xfrm>
            <a:off x="514349" y="1705089"/>
            <a:ext cx="8141168" cy="677941"/>
          </a:xfrm>
          <a:prstGeom prst="rect">
            <a:avLst/>
          </a:prstGeom>
          <a:noFill/>
          <a:ln>
            <a:noFill/>
          </a:ln>
        </p:spPr>
        <p:txBody>
          <a:bodyPr wrap="square" lIns="68575" tIns="68575" rIns="68575" bIns="68575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0066A1"/>
              </a:buClr>
              <a:buSzPct val="100000"/>
              <a:buFont typeface="Calibri"/>
              <a:buNone/>
              <a:defRPr sz="3300" b="1" i="0" u="none" strike="noStrike" cap="none">
                <a:solidFill>
                  <a:srgbClr val="0066A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SzPct val="78571"/>
              <a:buNone/>
              <a:defRPr sz="1400"/>
            </a:lvl2pPr>
            <a:lvl3pPr lvl="2" indent="0">
              <a:spcBef>
                <a:spcPts val="0"/>
              </a:spcBef>
              <a:buSzPct val="78571"/>
              <a:buNone/>
              <a:defRPr sz="1400"/>
            </a:lvl3pPr>
            <a:lvl4pPr lvl="3" indent="0">
              <a:spcBef>
                <a:spcPts val="0"/>
              </a:spcBef>
              <a:buSzPct val="78571"/>
              <a:buNone/>
              <a:defRPr sz="1400"/>
            </a:lvl4pPr>
            <a:lvl5pPr lvl="4" indent="0">
              <a:spcBef>
                <a:spcPts val="0"/>
              </a:spcBef>
              <a:buSzPct val="78571"/>
              <a:buNone/>
              <a:defRPr sz="1400"/>
            </a:lvl5pPr>
            <a:lvl6pPr lvl="5" indent="0">
              <a:spcBef>
                <a:spcPts val="0"/>
              </a:spcBef>
              <a:buSzPct val="78571"/>
              <a:buNone/>
              <a:defRPr sz="1400"/>
            </a:lvl6pPr>
            <a:lvl7pPr lvl="6" indent="0">
              <a:spcBef>
                <a:spcPts val="0"/>
              </a:spcBef>
              <a:buSzPct val="78571"/>
              <a:buNone/>
              <a:defRPr sz="1400"/>
            </a:lvl7pPr>
            <a:lvl8pPr lvl="7" indent="0">
              <a:spcBef>
                <a:spcPts val="0"/>
              </a:spcBef>
              <a:buSzPct val="78571"/>
              <a:buNone/>
              <a:defRPr sz="1400"/>
            </a:lvl8pPr>
            <a:lvl9pPr lvl="8" indent="0">
              <a:spcBef>
                <a:spcPts val="0"/>
              </a:spcBef>
              <a:buSzPct val="78571"/>
              <a:buNone/>
              <a:defRPr sz="1400"/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subTitle" idx="1"/>
          </p:nvPr>
        </p:nvSpPr>
        <p:spPr>
          <a:xfrm>
            <a:off x="514349" y="2452088"/>
            <a:ext cx="8141168" cy="933212"/>
          </a:xfrm>
          <a:prstGeom prst="rect">
            <a:avLst/>
          </a:prstGeom>
          <a:noFill/>
          <a:ln>
            <a:noFill/>
          </a:ln>
        </p:spPr>
        <p:txBody>
          <a:bodyPr wrap="square" lIns="68575" tIns="68575" rIns="68575" bIns="68575" anchor="t" anchorCtr="0"/>
          <a:lstStyle>
            <a:lvl1pPr marL="0" marR="0" lvl="0" indent="0" algn="l" rtl="0">
              <a:lnSpc>
                <a:spcPct val="90000"/>
              </a:lnSpc>
              <a:spcBef>
                <a:spcPts val="800"/>
              </a:spcBef>
              <a:buClr>
                <a:srgbClr val="7F7F7F"/>
              </a:buClr>
              <a:buSzPct val="100000"/>
              <a:buFont typeface="Arial"/>
              <a:buNone/>
              <a:defRPr sz="2100" b="1" i="1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ctr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ctr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ctr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ctr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ctr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ctr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ctr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ctr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 Slide_OneColumnBullets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 txBox="1">
            <a:spLocks noGrp="1"/>
          </p:cNvSpPr>
          <p:nvPr>
            <p:ph type="ctrTitle"/>
          </p:nvPr>
        </p:nvSpPr>
        <p:spPr>
          <a:xfrm>
            <a:off x="297611" y="424066"/>
            <a:ext cx="8531162" cy="391130"/>
          </a:xfrm>
          <a:prstGeom prst="rect">
            <a:avLst/>
          </a:prstGeom>
          <a:noFill/>
          <a:ln>
            <a:noFill/>
          </a:ln>
        </p:spPr>
        <p:txBody>
          <a:bodyPr wrap="square" lIns="68575" tIns="68575" rIns="68575" bIns="68575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0066A1"/>
              </a:buClr>
              <a:buSzPct val="100000"/>
              <a:buFont typeface="Calibri"/>
              <a:buNone/>
              <a:defRPr sz="2600" b="1" i="0" u="none" strike="noStrike" cap="none">
                <a:solidFill>
                  <a:srgbClr val="0066A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SzPct val="78571"/>
              <a:buNone/>
              <a:defRPr sz="1400"/>
            </a:lvl2pPr>
            <a:lvl3pPr lvl="2" indent="0">
              <a:spcBef>
                <a:spcPts val="0"/>
              </a:spcBef>
              <a:buSzPct val="78571"/>
              <a:buNone/>
              <a:defRPr sz="1400"/>
            </a:lvl3pPr>
            <a:lvl4pPr lvl="3" indent="0">
              <a:spcBef>
                <a:spcPts val="0"/>
              </a:spcBef>
              <a:buSzPct val="78571"/>
              <a:buNone/>
              <a:defRPr sz="1400"/>
            </a:lvl4pPr>
            <a:lvl5pPr lvl="4" indent="0">
              <a:spcBef>
                <a:spcPts val="0"/>
              </a:spcBef>
              <a:buSzPct val="78571"/>
              <a:buNone/>
              <a:defRPr sz="1400"/>
            </a:lvl5pPr>
            <a:lvl6pPr lvl="5" indent="0">
              <a:spcBef>
                <a:spcPts val="0"/>
              </a:spcBef>
              <a:buSzPct val="78571"/>
              <a:buNone/>
              <a:defRPr sz="1400"/>
            </a:lvl6pPr>
            <a:lvl7pPr lvl="6" indent="0">
              <a:spcBef>
                <a:spcPts val="0"/>
              </a:spcBef>
              <a:buSzPct val="78571"/>
              <a:buNone/>
              <a:defRPr sz="1400"/>
            </a:lvl7pPr>
            <a:lvl8pPr lvl="7" indent="0">
              <a:spcBef>
                <a:spcPts val="0"/>
              </a:spcBef>
              <a:buSzPct val="78571"/>
              <a:buNone/>
              <a:defRPr sz="1400"/>
            </a:lvl8pPr>
            <a:lvl9pPr lvl="8" indent="0">
              <a:spcBef>
                <a:spcPts val="0"/>
              </a:spcBef>
              <a:buSzPct val="78571"/>
              <a:buNone/>
              <a:defRPr sz="1400"/>
            </a:lvl9pPr>
          </a:lstStyle>
          <a:p>
            <a:endParaRPr/>
          </a:p>
        </p:txBody>
      </p:sp>
      <p:sp>
        <p:nvSpPr>
          <p:cNvPr id="84" name="Shape 84"/>
          <p:cNvSpPr txBox="1">
            <a:spLocks noGrp="1"/>
          </p:cNvSpPr>
          <p:nvPr>
            <p:ph type="subTitle" idx="1"/>
          </p:nvPr>
        </p:nvSpPr>
        <p:spPr>
          <a:xfrm>
            <a:off x="297611" y="899332"/>
            <a:ext cx="8531162" cy="316993"/>
          </a:xfrm>
          <a:prstGeom prst="rect">
            <a:avLst/>
          </a:prstGeom>
          <a:noFill/>
          <a:ln>
            <a:noFill/>
          </a:ln>
        </p:spPr>
        <p:txBody>
          <a:bodyPr wrap="square" lIns="68575" tIns="68575" rIns="68575" bIns="68575" anchor="t" anchorCtr="0"/>
          <a:lstStyle>
            <a:lvl1pPr marL="0" marR="0" lvl="0" indent="0" algn="l" rtl="0">
              <a:lnSpc>
                <a:spcPct val="90000"/>
              </a:lnSpc>
              <a:spcBef>
                <a:spcPts val="800"/>
              </a:spcBef>
              <a:buClr>
                <a:srgbClr val="7F7F7F"/>
              </a:buClr>
              <a:buSzPct val="100000"/>
              <a:buFont typeface="Arial"/>
              <a:buNone/>
              <a:defRPr sz="1800" b="1" i="1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ctr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ctr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ctr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ctr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ctr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ctr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ctr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ctr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5" name="Shape 85"/>
          <p:cNvSpPr txBox="1">
            <a:spLocks noGrp="1"/>
          </p:cNvSpPr>
          <p:nvPr>
            <p:ph type="body" idx="2"/>
          </p:nvPr>
        </p:nvSpPr>
        <p:spPr>
          <a:xfrm>
            <a:off x="297611" y="1369219"/>
            <a:ext cx="8531162" cy="3107891"/>
          </a:xfrm>
          <a:prstGeom prst="rect">
            <a:avLst/>
          </a:prstGeom>
          <a:noFill/>
          <a:ln>
            <a:noFill/>
          </a:ln>
        </p:spPr>
        <p:txBody>
          <a:bodyPr wrap="square" lIns="68575" tIns="68575" rIns="68575" bIns="68575" anchor="t" anchorCtr="0"/>
          <a:lstStyle>
            <a:lvl1pPr marL="342900" marR="0" lvl="0" indent="-279400" algn="l" rtl="0">
              <a:lnSpc>
                <a:spcPct val="90000"/>
              </a:lnSpc>
              <a:spcBef>
                <a:spcPts val="800"/>
              </a:spcBef>
              <a:buClr>
                <a:srgbClr val="0066A1"/>
              </a:buClr>
              <a:buSzPct val="60000"/>
              <a:buFont typeface="Merriweather Sans"/>
              <a:buChar char="▶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96900" marR="0" lvl="1" indent="-165100" algn="l" rtl="0">
              <a:lnSpc>
                <a:spcPct val="90000"/>
              </a:lnSpc>
              <a:spcBef>
                <a:spcPts val="400"/>
              </a:spcBef>
              <a:buClr>
                <a:srgbClr val="0066A1"/>
              </a:buClr>
              <a:buSzPct val="1000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39800" marR="0" lvl="2" indent="-177800" algn="l" rtl="0">
              <a:lnSpc>
                <a:spcPct val="90000"/>
              </a:lnSpc>
              <a:spcBef>
                <a:spcPts val="400"/>
              </a:spcBef>
              <a:buClr>
                <a:srgbClr val="0066A1"/>
              </a:buClr>
              <a:buSzPct val="1000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44600" marR="0" lvl="3" indent="-152400" algn="l" rtl="0">
              <a:lnSpc>
                <a:spcPct val="90000"/>
              </a:lnSpc>
              <a:spcBef>
                <a:spcPts val="400"/>
              </a:spcBef>
              <a:buClr>
                <a:srgbClr val="0066A1"/>
              </a:buClr>
              <a:buSzPct val="100000"/>
              <a:buFont typeface="Noto Sans Symbols"/>
              <a:buChar char="▪"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87500" marR="0" lvl="4" indent="-152400" algn="l" rtl="0">
              <a:lnSpc>
                <a:spcPct val="90000"/>
              </a:lnSpc>
              <a:spcBef>
                <a:spcPts val="400"/>
              </a:spcBef>
              <a:buClr>
                <a:srgbClr val="0066A1"/>
              </a:buClr>
              <a:buSzPct val="100000"/>
              <a:buFont typeface="Noto Sans Symbols"/>
              <a:buChar char="▪"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92300" marR="0" lvl="5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35200" marR="0" lvl="6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8100" marR="0" lvl="7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21000" marR="0" lvl="8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 Slide_TwoColumnBullets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>
            <a:spLocks noGrp="1"/>
          </p:cNvSpPr>
          <p:nvPr>
            <p:ph type="ctrTitle"/>
          </p:nvPr>
        </p:nvSpPr>
        <p:spPr>
          <a:xfrm>
            <a:off x="297611" y="424066"/>
            <a:ext cx="8531162" cy="391130"/>
          </a:xfrm>
          <a:prstGeom prst="rect">
            <a:avLst/>
          </a:prstGeom>
          <a:noFill/>
          <a:ln>
            <a:noFill/>
          </a:ln>
        </p:spPr>
        <p:txBody>
          <a:bodyPr wrap="square" lIns="68575" tIns="68575" rIns="68575" bIns="68575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0066A1"/>
              </a:buClr>
              <a:buSzPct val="100000"/>
              <a:buFont typeface="Calibri"/>
              <a:buNone/>
              <a:defRPr sz="2600" b="1" i="0" u="none" strike="noStrike" cap="none">
                <a:solidFill>
                  <a:srgbClr val="0066A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SzPct val="78571"/>
              <a:buNone/>
              <a:defRPr sz="1400"/>
            </a:lvl2pPr>
            <a:lvl3pPr lvl="2" indent="0">
              <a:spcBef>
                <a:spcPts val="0"/>
              </a:spcBef>
              <a:buSzPct val="78571"/>
              <a:buNone/>
              <a:defRPr sz="1400"/>
            </a:lvl3pPr>
            <a:lvl4pPr lvl="3" indent="0">
              <a:spcBef>
                <a:spcPts val="0"/>
              </a:spcBef>
              <a:buSzPct val="78571"/>
              <a:buNone/>
              <a:defRPr sz="1400"/>
            </a:lvl4pPr>
            <a:lvl5pPr lvl="4" indent="0">
              <a:spcBef>
                <a:spcPts val="0"/>
              </a:spcBef>
              <a:buSzPct val="78571"/>
              <a:buNone/>
              <a:defRPr sz="1400"/>
            </a:lvl5pPr>
            <a:lvl6pPr lvl="5" indent="0">
              <a:spcBef>
                <a:spcPts val="0"/>
              </a:spcBef>
              <a:buSzPct val="78571"/>
              <a:buNone/>
              <a:defRPr sz="1400"/>
            </a:lvl6pPr>
            <a:lvl7pPr lvl="6" indent="0">
              <a:spcBef>
                <a:spcPts val="0"/>
              </a:spcBef>
              <a:buSzPct val="78571"/>
              <a:buNone/>
              <a:defRPr sz="1400"/>
            </a:lvl7pPr>
            <a:lvl8pPr lvl="7" indent="0">
              <a:spcBef>
                <a:spcPts val="0"/>
              </a:spcBef>
              <a:buSzPct val="78571"/>
              <a:buNone/>
              <a:defRPr sz="1400"/>
            </a:lvl8pPr>
            <a:lvl9pPr lvl="8" indent="0">
              <a:spcBef>
                <a:spcPts val="0"/>
              </a:spcBef>
              <a:buSzPct val="78571"/>
              <a:buNone/>
              <a:defRPr sz="1400"/>
            </a:lvl9pPr>
          </a:lstStyle>
          <a:p>
            <a:endParaRPr/>
          </a:p>
        </p:txBody>
      </p:sp>
      <p:sp>
        <p:nvSpPr>
          <p:cNvPr id="88" name="Shape 88"/>
          <p:cNvSpPr txBox="1">
            <a:spLocks noGrp="1"/>
          </p:cNvSpPr>
          <p:nvPr>
            <p:ph type="subTitle" idx="1"/>
          </p:nvPr>
        </p:nvSpPr>
        <p:spPr>
          <a:xfrm>
            <a:off x="297611" y="899332"/>
            <a:ext cx="8531162" cy="316993"/>
          </a:xfrm>
          <a:prstGeom prst="rect">
            <a:avLst/>
          </a:prstGeom>
          <a:noFill/>
          <a:ln>
            <a:noFill/>
          </a:ln>
        </p:spPr>
        <p:txBody>
          <a:bodyPr wrap="square" lIns="68575" tIns="68575" rIns="68575" bIns="68575" anchor="t" anchorCtr="0"/>
          <a:lstStyle>
            <a:lvl1pPr marL="0" marR="0" lvl="0" indent="0" algn="l" rtl="0">
              <a:lnSpc>
                <a:spcPct val="90000"/>
              </a:lnSpc>
              <a:spcBef>
                <a:spcPts val="800"/>
              </a:spcBef>
              <a:buClr>
                <a:srgbClr val="7F7F7F"/>
              </a:buClr>
              <a:buSzPct val="100000"/>
              <a:buFont typeface="Arial"/>
              <a:buNone/>
              <a:defRPr sz="1800" b="1" i="1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ctr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ctr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ctr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ctr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ctr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ctr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ctr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ctr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9" name="Shape 89"/>
          <p:cNvSpPr txBox="1">
            <a:spLocks noGrp="1"/>
          </p:cNvSpPr>
          <p:nvPr>
            <p:ph type="body" idx="2"/>
          </p:nvPr>
        </p:nvSpPr>
        <p:spPr>
          <a:xfrm>
            <a:off x="297611" y="1369219"/>
            <a:ext cx="4156479" cy="3107891"/>
          </a:xfrm>
          <a:prstGeom prst="rect">
            <a:avLst/>
          </a:prstGeom>
          <a:noFill/>
          <a:ln>
            <a:noFill/>
          </a:ln>
        </p:spPr>
        <p:txBody>
          <a:bodyPr wrap="square" lIns="68575" tIns="68575" rIns="68575" bIns="68575" anchor="t" anchorCtr="0"/>
          <a:lstStyle>
            <a:lvl1pPr marL="342900" marR="0" lvl="0" indent="-279400" algn="l" rtl="0">
              <a:lnSpc>
                <a:spcPct val="90000"/>
              </a:lnSpc>
              <a:spcBef>
                <a:spcPts val="800"/>
              </a:spcBef>
              <a:buClr>
                <a:srgbClr val="0066A1"/>
              </a:buClr>
              <a:buSzPct val="60000"/>
              <a:buFont typeface="Merriweather Sans"/>
              <a:buChar char="▶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96900" marR="0" lvl="1" indent="-165100" algn="l" rtl="0">
              <a:lnSpc>
                <a:spcPct val="90000"/>
              </a:lnSpc>
              <a:spcBef>
                <a:spcPts val="400"/>
              </a:spcBef>
              <a:buClr>
                <a:srgbClr val="0066A1"/>
              </a:buClr>
              <a:buSzPct val="1000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39800" marR="0" lvl="2" indent="-177800" algn="l" rtl="0">
              <a:lnSpc>
                <a:spcPct val="90000"/>
              </a:lnSpc>
              <a:spcBef>
                <a:spcPts val="400"/>
              </a:spcBef>
              <a:buClr>
                <a:srgbClr val="0066A1"/>
              </a:buClr>
              <a:buSzPct val="1000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44600" marR="0" lvl="3" indent="-152400" algn="l" rtl="0">
              <a:lnSpc>
                <a:spcPct val="90000"/>
              </a:lnSpc>
              <a:spcBef>
                <a:spcPts val="400"/>
              </a:spcBef>
              <a:buClr>
                <a:srgbClr val="0066A1"/>
              </a:buClr>
              <a:buSzPct val="100000"/>
              <a:buFont typeface="Noto Sans Symbols"/>
              <a:buChar char="▪"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87500" marR="0" lvl="4" indent="-152400" algn="l" rtl="0">
              <a:lnSpc>
                <a:spcPct val="90000"/>
              </a:lnSpc>
              <a:spcBef>
                <a:spcPts val="400"/>
              </a:spcBef>
              <a:buClr>
                <a:srgbClr val="0066A1"/>
              </a:buClr>
              <a:buSzPct val="100000"/>
              <a:buFont typeface="Noto Sans Symbols"/>
              <a:buChar char="▪"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92300" marR="0" lvl="5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35200" marR="0" lvl="6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8100" marR="0" lvl="7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21000" marR="0" lvl="8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0" name="Shape 90"/>
          <p:cNvSpPr txBox="1">
            <a:spLocks noGrp="1"/>
          </p:cNvSpPr>
          <p:nvPr>
            <p:ph type="body" idx="3"/>
          </p:nvPr>
        </p:nvSpPr>
        <p:spPr>
          <a:xfrm>
            <a:off x="4672294" y="1369219"/>
            <a:ext cx="4156479" cy="3107891"/>
          </a:xfrm>
          <a:prstGeom prst="rect">
            <a:avLst/>
          </a:prstGeom>
          <a:noFill/>
          <a:ln>
            <a:noFill/>
          </a:ln>
        </p:spPr>
        <p:txBody>
          <a:bodyPr wrap="square" lIns="68575" tIns="68575" rIns="68575" bIns="68575" anchor="t" anchorCtr="0"/>
          <a:lstStyle>
            <a:lvl1pPr marL="342900" marR="0" lvl="0" indent="-279400" algn="l" rtl="0">
              <a:lnSpc>
                <a:spcPct val="90000"/>
              </a:lnSpc>
              <a:spcBef>
                <a:spcPts val="800"/>
              </a:spcBef>
              <a:buClr>
                <a:srgbClr val="0066A1"/>
              </a:buClr>
              <a:buSzPct val="60000"/>
              <a:buFont typeface="Merriweather Sans"/>
              <a:buChar char="▶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96900" marR="0" lvl="1" indent="-165100" algn="l" rtl="0">
              <a:lnSpc>
                <a:spcPct val="90000"/>
              </a:lnSpc>
              <a:spcBef>
                <a:spcPts val="400"/>
              </a:spcBef>
              <a:buClr>
                <a:srgbClr val="0066A1"/>
              </a:buClr>
              <a:buSzPct val="1000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39800" marR="0" lvl="2" indent="-177800" algn="l" rtl="0">
              <a:lnSpc>
                <a:spcPct val="90000"/>
              </a:lnSpc>
              <a:spcBef>
                <a:spcPts val="400"/>
              </a:spcBef>
              <a:buClr>
                <a:srgbClr val="0066A1"/>
              </a:buClr>
              <a:buSzPct val="1000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44600" marR="0" lvl="3" indent="-152400" algn="l" rtl="0">
              <a:lnSpc>
                <a:spcPct val="90000"/>
              </a:lnSpc>
              <a:spcBef>
                <a:spcPts val="400"/>
              </a:spcBef>
              <a:buClr>
                <a:srgbClr val="0066A1"/>
              </a:buClr>
              <a:buSzPct val="100000"/>
              <a:buFont typeface="Noto Sans Symbols"/>
              <a:buChar char="▪"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87500" marR="0" lvl="4" indent="-152400" algn="l" rtl="0">
              <a:lnSpc>
                <a:spcPct val="90000"/>
              </a:lnSpc>
              <a:spcBef>
                <a:spcPts val="400"/>
              </a:spcBef>
              <a:buClr>
                <a:srgbClr val="0066A1"/>
              </a:buClr>
              <a:buSzPct val="100000"/>
              <a:buFont typeface="Noto Sans Symbols"/>
              <a:buChar char="▪"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92300" marR="0" lvl="5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35200" marR="0" lvl="6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8100" marR="0" lvl="7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21000" marR="0" lvl="8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 Slide_TwoColumnBulletsGraphic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>
            <a:spLocks noGrp="1"/>
          </p:cNvSpPr>
          <p:nvPr>
            <p:ph type="ctrTitle"/>
          </p:nvPr>
        </p:nvSpPr>
        <p:spPr>
          <a:xfrm>
            <a:off x="297611" y="424066"/>
            <a:ext cx="8531162" cy="391130"/>
          </a:xfrm>
          <a:prstGeom prst="rect">
            <a:avLst/>
          </a:prstGeom>
          <a:noFill/>
          <a:ln>
            <a:noFill/>
          </a:ln>
        </p:spPr>
        <p:txBody>
          <a:bodyPr wrap="square" lIns="68575" tIns="68575" rIns="68575" bIns="68575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0066A1"/>
              </a:buClr>
              <a:buSzPct val="100000"/>
              <a:buFont typeface="Calibri"/>
              <a:buNone/>
              <a:defRPr sz="2600" b="1" i="0" u="none" strike="noStrike" cap="none">
                <a:solidFill>
                  <a:srgbClr val="0066A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SzPct val="78571"/>
              <a:buNone/>
              <a:defRPr sz="1400"/>
            </a:lvl2pPr>
            <a:lvl3pPr lvl="2" indent="0">
              <a:spcBef>
                <a:spcPts val="0"/>
              </a:spcBef>
              <a:buSzPct val="78571"/>
              <a:buNone/>
              <a:defRPr sz="1400"/>
            </a:lvl3pPr>
            <a:lvl4pPr lvl="3" indent="0">
              <a:spcBef>
                <a:spcPts val="0"/>
              </a:spcBef>
              <a:buSzPct val="78571"/>
              <a:buNone/>
              <a:defRPr sz="1400"/>
            </a:lvl4pPr>
            <a:lvl5pPr lvl="4" indent="0">
              <a:spcBef>
                <a:spcPts val="0"/>
              </a:spcBef>
              <a:buSzPct val="78571"/>
              <a:buNone/>
              <a:defRPr sz="1400"/>
            </a:lvl5pPr>
            <a:lvl6pPr lvl="5" indent="0">
              <a:spcBef>
                <a:spcPts val="0"/>
              </a:spcBef>
              <a:buSzPct val="78571"/>
              <a:buNone/>
              <a:defRPr sz="1400"/>
            </a:lvl6pPr>
            <a:lvl7pPr lvl="6" indent="0">
              <a:spcBef>
                <a:spcPts val="0"/>
              </a:spcBef>
              <a:buSzPct val="78571"/>
              <a:buNone/>
              <a:defRPr sz="1400"/>
            </a:lvl7pPr>
            <a:lvl8pPr lvl="7" indent="0">
              <a:spcBef>
                <a:spcPts val="0"/>
              </a:spcBef>
              <a:buSzPct val="78571"/>
              <a:buNone/>
              <a:defRPr sz="1400"/>
            </a:lvl8pPr>
            <a:lvl9pPr lvl="8" indent="0">
              <a:spcBef>
                <a:spcPts val="0"/>
              </a:spcBef>
              <a:buSzPct val="78571"/>
              <a:buNone/>
              <a:defRPr sz="1400"/>
            </a:lvl9pPr>
          </a:lstStyle>
          <a:p>
            <a:endParaRPr/>
          </a:p>
        </p:txBody>
      </p:sp>
      <p:sp>
        <p:nvSpPr>
          <p:cNvPr id="93" name="Shape 93"/>
          <p:cNvSpPr txBox="1">
            <a:spLocks noGrp="1"/>
          </p:cNvSpPr>
          <p:nvPr>
            <p:ph type="subTitle" idx="1"/>
          </p:nvPr>
        </p:nvSpPr>
        <p:spPr>
          <a:xfrm>
            <a:off x="297611" y="899332"/>
            <a:ext cx="8531162" cy="316993"/>
          </a:xfrm>
          <a:prstGeom prst="rect">
            <a:avLst/>
          </a:prstGeom>
          <a:noFill/>
          <a:ln>
            <a:noFill/>
          </a:ln>
        </p:spPr>
        <p:txBody>
          <a:bodyPr wrap="square" lIns="68575" tIns="68575" rIns="68575" bIns="68575" anchor="t" anchorCtr="0"/>
          <a:lstStyle>
            <a:lvl1pPr marL="0" marR="0" lvl="0" indent="0" algn="l" rtl="0">
              <a:lnSpc>
                <a:spcPct val="90000"/>
              </a:lnSpc>
              <a:spcBef>
                <a:spcPts val="800"/>
              </a:spcBef>
              <a:buClr>
                <a:srgbClr val="7F7F7F"/>
              </a:buClr>
              <a:buSzPct val="100000"/>
              <a:buFont typeface="Arial"/>
              <a:buNone/>
              <a:defRPr sz="1800" b="1" i="1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ctr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ctr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ctr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ctr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ctr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ctr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ctr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ctr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4" name="Shape 94"/>
          <p:cNvSpPr txBox="1">
            <a:spLocks noGrp="1"/>
          </p:cNvSpPr>
          <p:nvPr>
            <p:ph type="body" idx="2"/>
          </p:nvPr>
        </p:nvSpPr>
        <p:spPr>
          <a:xfrm>
            <a:off x="297611" y="1369219"/>
            <a:ext cx="4156479" cy="3107891"/>
          </a:xfrm>
          <a:prstGeom prst="rect">
            <a:avLst/>
          </a:prstGeom>
          <a:noFill/>
          <a:ln>
            <a:noFill/>
          </a:ln>
        </p:spPr>
        <p:txBody>
          <a:bodyPr wrap="square" lIns="68575" tIns="68575" rIns="68575" bIns="68575" anchor="t" anchorCtr="0"/>
          <a:lstStyle>
            <a:lvl1pPr marL="342900" marR="0" lvl="0" indent="-279400" algn="l" rtl="0">
              <a:lnSpc>
                <a:spcPct val="90000"/>
              </a:lnSpc>
              <a:spcBef>
                <a:spcPts val="800"/>
              </a:spcBef>
              <a:buClr>
                <a:srgbClr val="0066A1"/>
              </a:buClr>
              <a:buSzPct val="60000"/>
              <a:buFont typeface="Merriweather Sans"/>
              <a:buChar char="▶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96900" marR="0" lvl="1" indent="-165100" algn="l" rtl="0">
              <a:lnSpc>
                <a:spcPct val="90000"/>
              </a:lnSpc>
              <a:spcBef>
                <a:spcPts val="400"/>
              </a:spcBef>
              <a:buClr>
                <a:srgbClr val="0066A1"/>
              </a:buClr>
              <a:buSzPct val="1000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39800" marR="0" lvl="2" indent="-177800" algn="l" rtl="0">
              <a:lnSpc>
                <a:spcPct val="90000"/>
              </a:lnSpc>
              <a:spcBef>
                <a:spcPts val="400"/>
              </a:spcBef>
              <a:buClr>
                <a:srgbClr val="0066A1"/>
              </a:buClr>
              <a:buSzPct val="1000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44600" marR="0" lvl="3" indent="-152400" algn="l" rtl="0">
              <a:lnSpc>
                <a:spcPct val="90000"/>
              </a:lnSpc>
              <a:spcBef>
                <a:spcPts val="400"/>
              </a:spcBef>
              <a:buClr>
                <a:srgbClr val="0066A1"/>
              </a:buClr>
              <a:buSzPct val="100000"/>
              <a:buFont typeface="Noto Sans Symbols"/>
              <a:buChar char="▪"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87500" marR="0" lvl="4" indent="-152400" algn="l" rtl="0">
              <a:lnSpc>
                <a:spcPct val="90000"/>
              </a:lnSpc>
              <a:spcBef>
                <a:spcPts val="400"/>
              </a:spcBef>
              <a:buClr>
                <a:srgbClr val="0066A1"/>
              </a:buClr>
              <a:buSzPct val="100000"/>
              <a:buFont typeface="Noto Sans Symbols"/>
              <a:buChar char="▪"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92300" marR="0" lvl="5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35200" marR="0" lvl="6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8100" marR="0" lvl="7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21000" marR="0" lvl="8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5" name="Shape 95"/>
          <p:cNvSpPr txBox="1">
            <a:spLocks noGrp="1"/>
          </p:cNvSpPr>
          <p:nvPr>
            <p:ph type="body" idx="3"/>
          </p:nvPr>
        </p:nvSpPr>
        <p:spPr>
          <a:xfrm>
            <a:off x="4563191" y="1369219"/>
            <a:ext cx="4265581" cy="3107531"/>
          </a:xfrm>
          <a:prstGeom prst="rect">
            <a:avLst/>
          </a:prstGeom>
          <a:noFill/>
          <a:ln>
            <a:noFill/>
          </a:ln>
        </p:spPr>
        <p:txBody>
          <a:bodyPr wrap="square" lIns="68575" tIns="68575" rIns="68575" bIns="68575" anchor="t" anchorCtr="0"/>
          <a:lstStyle>
            <a:lvl1pPr marL="0" marR="0" lvl="0" indent="0" algn="l" rtl="0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ct val="100000"/>
              <a:buFont typeface="Arial"/>
              <a:buChar char="●"/>
              <a:defRPr sz="1400" b="0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○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■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●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○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92300" marR="0" lvl="5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35200" marR="0" lvl="6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8100" marR="0" lvl="7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21000" marR="0" lvl="8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 Slide_TwoColumnBullets2Graphics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ctrTitle"/>
          </p:nvPr>
        </p:nvSpPr>
        <p:spPr>
          <a:xfrm>
            <a:off x="297611" y="424066"/>
            <a:ext cx="8531162" cy="391130"/>
          </a:xfrm>
          <a:prstGeom prst="rect">
            <a:avLst/>
          </a:prstGeom>
          <a:noFill/>
          <a:ln>
            <a:noFill/>
          </a:ln>
        </p:spPr>
        <p:txBody>
          <a:bodyPr wrap="square" lIns="68575" tIns="68575" rIns="68575" bIns="68575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0066A1"/>
              </a:buClr>
              <a:buSzPct val="100000"/>
              <a:buFont typeface="Calibri"/>
              <a:buNone/>
              <a:defRPr sz="2600" b="1" i="0" u="none" strike="noStrike" cap="none">
                <a:solidFill>
                  <a:srgbClr val="0066A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SzPct val="78571"/>
              <a:buNone/>
              <a:defRPr sz="1400"/>
            </a:lvl2pPr>
            <a:lvl3pPr lvl="2" indent="0">
              <a:spcBef>
                <a:spcPts val="0"/>
              </a:spcBef>
              <a:buSzPct val="78571"/>
              <a:buNone/>
              <a:defRPr sz="1400"/>
            </a:lvl3pPr>
            <a:lvl4pPr lvl="3" indent="0">
              <a:spcBef>
                <a:spcPts val="0"/>
              </a:spcBef>
              <a:buSzPct val="78571"/>
              <a:buNone/>
              <a:defRPr sz="1400"/>
            </a:lvl4pPr>
            <a:lvl5pPr lvl="4" indent="0">
              <a:spcBef>
                <a:spcPts val="0"/>
              </a:spcBef>
              <a:buSzPct val="78571"/>
              <a:buNone/>
              <a:defRPr sz="1400"/>
            </a:lvl5pPr>
            <a:lvl6pPr lvl="5" indent="0">
              <a:spcBef>
                <a:spcPts val="0"/>
              </a:spcBef>
              <a:buSzPct val="78571"/>
              <a:buNone/>
              <a:defRPr sz="1400"/>
            </a:lvl6pPr>
            <a:lvl7pPr lvl="6" indent="0">
              <a:spcBef>
                <a:spcPts val="0"/>
              </a:spcBef>
              <a:buSzPct val="78571"/>
              <a:buNone/>
              <a:defRPr sz="1400"/>
            </a:lvl7pPr>
            <a:lvl8pPr lvl="7" indent="0">
              <a:spcBef>
                <a:spcPts val="0"/>
              </a:spcBef>
              <a:buSzPct val="78571"/>
              <a:buNone/>
              <a:defRPr sz="1400"/>
            </a:lvl8pPr>
            <a:lvl9pPr lvl="8" indent="0">
              <a:spcBef>
                <a:spcPts val="0"/>
              </a:spcBef>
              <a:buSzPct val="78571"/>
              <a:buNone/>
              <a:defRPr sz="1400"/>
            </a:lvl9pPr>
          </a:lstStyle>
          <a:p>
            <a:endParaRPr/>
          </a:p>
        </p:txBody>
      </p:sp>
      <p:sp>
        <p:nvSpPr>
          <p:cNvPr id="98" name="Shape 98"/>
          <p:cNvSpPr txBox="1">
            <a:spLocks noGrp="1"/>
          </p:cNvSpPr>
          <p:nvPr>
            <p:ph type="subTitle" idx="1"/>
          </p:nvPr>
        </p:nvSpPr>
        <p:spPr>
          <a:xfrm>
            <a:off x="297611" y="899332"/>
            <a:ext cx="8531162" cy="316993"/>
          </a:xfrm>
          <a:prstGeom prst="rect">
            <a:avLst/>
          </a:prstGeom>
          <a:noFill/>
          <a:ln>
            <a:noFill/>
          </a:ln>
        </p:spPr>
        <p:txBody>
          <a:bodyPr wrap="square" lIns="68575" tIns="68575" rIns="68575" bIns="68575" anchor="t" anchorCtr="0"/>
          <a:lstStyle>
            <a:lvl1pPr marL="0" marR="0" lvl="0" indent="0" algn="l" rtl="0">
              <a:lnSpc>
                <a:spcPct val="90000"/>
              </a:lnSpc>
              <a:spcBef>
                <a:spcPts val="800"/>
              </a:spcBef>
              <a:buClr>
                <a:srgbClr val="7F7F7F"/>
              </a:buClr>
              <a:buSzPct val="100000"/>
              <a:buFont typeface="Arial"/>
              <a:buNone/>
              <a:defRPr sz="1800" b="1" i="1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ctr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ctr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ctr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ctr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ctr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ctr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ctr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ctr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9" name="Shape 99"/>
          <p:cNvSpPr txBox="1">
            <a:spLocks noGrp="1"/>
          </p:cNvSpPr>
          <p:nvPr>
            <p:ph type="body" idx="2"/>
          </p:nvPr>
        </p:nvSpPr>
        <p:spPr>
          <a:xfrm>
            <a:off x="297611" y="1369219"/>
            <a:ext cx="4156479" cy="3107891"/>
          </a:xfrm>
          <a:prstGeom prst="rect">
            <a:avLst/>
          </a:prstGeom>
          <a:noFill/>
          <a:ln>
            <a:noFill/>
          </a:ln>
        </p:spPr>
        <p:txBody>
          <a:bodyPr wrap="square" lIns="68575" tIns="68575" rIns="68575" bIns="68575" anchor="t" anchorCtr="0"/>
          <a:lstStyle>
            <a:lvl1pPr marL="342900" marR="0" lvl="0" indent="-279400" algn="l" rtl="0">
              <a:lnSpc>
                <a:spcPct val="90000"/>
              </a:lnSpc>
              <a:spcBef>
                <a:spcPts val="800"/>
              </a:spcBef>
              <a:buClr>
                <a:srgbClr val="0066A1"/>
              </a:buClr>
              <a:buSzPct val="60000"/>
              <a:buFont typeface="Merriweather Sans"/>
              <a:buChar char="▶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96900" marR="0" lvl="1" indent="-165100" algn="l" rtl="0">
              <a:lnSpc>
                <a:spcPct val="90000"/>
              </a:lnSpc>
              <a:spcBef>
                <a:spcPts val="400"/>
              </a:spcBef>
              <a:buClr>
                <a:srgbClr val="0066A1"/>
              </a:buClr>
              <a:buSzPct val="1000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39800" marR="0" lvl="2" indent="-177800" algn="l" rtl="0">
              <a:lnSpc>
                <a:spcPct val="90000"/>
              </a:lnSpc>
              <a:spcBef>
                <a:spcPts val="400"/>
              </a:spcBef>
              <a:buClr>
                <a:srgbClr val="0066A1"/>
              </a:buClr>
              <a:buSzPct val="1000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44600" marR="0" lvl="3" indent="-152400" algn="l" rtl="0">
              <a:lnSpc>
                <a:spcPct val="90000"/>
              </a:lnSpc>
              <a:spcBef>
                <a:spcPts val="400"/>
              </a:spcBef>
              <a:buClr>
                <a:srgbClr val="0066A1"/>
              </a:buClr>
              <a:buSzPct val="100000"/>
              <a:buFont typeface="Noto Sans Symbols"/>
              <a:buChar char="▪"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87500" marR="0" lvl="4" indent="-152400" algn="l" rtl="0">
              <a:lnSpc>
                <a:spcPct val="90000"/>
              </a:lnSpc>
              <a:spcBef>
                <a:spcPts val="400"/>
              </a:spcBef>
              <a:buClr>
                <a:srgbClr val="0066A1"/>
              </a:buClr>
              <a:buSzPct val="100000"/>
              <a:buFont typeface="Noto Sans Symbols"/>
              <a:buChar char="▪"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92300" marR="0" lvl="5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35200" marR="0" lvl="6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8100" marR="0" lvl="7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21000" marR="0" lvl="8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0" name="Shape 100"/>
          <p:cNvSpPr txBox="1">
            <a:spLocks noGrp="1"/>
          </p:cNvSpPr>
          <p:nvPr>
            <p:ph type="body" idx="3"/>
          </p:nvPr>
        </p:nvSpPr>
        <p:spPr>
          <a:xfrm>
            <a:off x="4563191" y="1369219"/>
            <a:ext cx="4265581" cy="1489484"/>
          </a:xfrm>
          <a:prstGeom prst="rect">
            <a:avLst/>
          </a:prstGeom>
          <a:noFill/>
          <a:ln>
            <a:noFill/>
          </a:ln>
        </p:spPr>
        <p:txBody>
          <a:bodyPr wrap="square" lIns="68575" tIns="68575" rIns="68575" bIns="68575" anchor="t" anchorCtr="0"/>
          <a:lstStyle>
            <a:lvl1pPr marL="0" marR="0" lvl="0" indent="0" algn="l" rtl="0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ct val="100000"/>
              <a:buFont typeface="Arial"/>
              <a:buChar char="●"/>
              <a:defRPr sz="1400" b="0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○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■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●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○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92300" marR="0" lvl="5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35200" marR="0" lvl="6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8100" marR="0" lvl="7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21000" marR="0" lvl="8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1" name="Shape 101"/>
          <p:cNvSpPr txBox="1">
            <a:spLocks noGrp="1"/>
          </p:cNvSpPr>
          <p:nvPr>
            <p:ph type="body" idx="4"/>
          </p:nvPr>
        </p:nvSpPr>
        <p:spPr>
          <a:xfrm>
            <a:off x="4563191" y="2991236"/>
            <a:ext cx="4265581" cy="1485873"/>
          </a:xfrm>
          <a:prstGeom prst="rect">
            <a:avLst/>
          </a:prstGeom>
          <a:noFill/>
          <a:ln>
            <a:noFill/>
          </a:ln>
        </p:spPr>
        <p:txBody>
          <a:bodyPr wrap="square" lIns="68575" tIns="68575" rIns="68575" bIns="68575" anchor="t" anchorCtr="0"/>
          <a:lstStyle>
            <a:lvl1pPr marL="0" marR="0" lvl="0" indent="0" algn="l" rtl="0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ct val="100000"/>
              <a:buFont typeface="Arial"/>
              <a:buChar char="●"/>
              <a:defRPr sz="1400" b="0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○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■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●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○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92300" marR="0" lvl="5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35200" marR="0" lvl="6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8100" marR="0" lvl="7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21000" marR="0" lvl="8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 Slide_BulletsTextObject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>
            <a:spLocks noGrp="1"/>
          </p:cNvSpPr>
          <p:nvPr>
            <p:ph type="ctrTitle"/>
          </p:nvPr>
        </p:nvSpPr>
        <p:spPr>
          <a:xfrm>
            <a:off x="297611" y="424066"/>
            <a:ext cx="8531162" cy="391130"/>
          </a:xfrm>
          <a:prstGeom prst="rect">
            <a:avLst/>
          </a:prstGeom>
          <a:noFill/>
          <a:ln>
            <a:noFill/>
          </a:ln>
        </p:spPr>
        <p:txBody>
          <a:bodyPr wrap="square" lIns="68575" tIns="68575" rIns="68575" bIns="68575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0066A1"/>
              </a:buClr>
              <a:buSzPct val="100000"/>
              <a:buFont typeface="Calibri"/>
              <a:buNone/>
              <a:defRPr sz="2600" b="1" i="0" u="none" strike="noStrike" cap="none">
                <a:solidFill>
                  <a:srgbClr val="0066A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SzPct val="78571"/>
              <a:buNone/>
              <a:defRPr sz="1400"/>
            </a:lvl2pPr>
            <a:lvl3pPr lvl="2" indent="0">
              <a:spcBef>
                <a:spcPts val="0"/>
              </a:spcBef>
              <a:buSzPct val="78571"/>
              <a:buNone/>
              <a:defRPr sz="1400"/>
            </a:lvl3pPr>
            <a:lvl4pPr lvl="3" indent="0">
              <a:spcBef>
                <a:spcPts val="0"/>
              </a:spcBef>
              <a:buSzPct val="78571"/>
              <a:buNone/>
              <a:defRPr sz="1400"/>
            </a:lvl4pPr>
            <a:lvl5pPr lvl="4" indent="0">
              <a:spcBef>
                <a:spcPts val="0"/>
              </a:spcBef>
              <a:buSzPct val="78571"/>
              <a:buNone/>
              <a:defRPr sz="1400"/>
            </a:lvl5pPr>
            <a:lvl6pPr lvl="5" indent="0">
              <a:spcBef>
                <a:spcPts val="0"/>
              </a:spcBef>
              <a:buSzPct val="78571"/>
              <a:buNone/>
              <a:defRPr sz="1400"/>
            </a:lvl6pPr>
            <a:lvl7pPr lvl="6" indent="0">
              <a:spcBef>
                <a:spcPts val="0"/>
              </a:spcBef>
              <a:buSzPct val="78571"/>
              <a:buNone/>
              <a:defRPr sz="1400"/>
            </a:lvl7pPr>
            <a:lvl8pPr lvl="7" indent="0">
              <a:spcBef>
                <a:spcPts val="0"/>
              </a:spcBef>
              <a:buSzPct val="78571"/>
              <a:buNone/>
              <a:defRPr sz="1400"/>
            </a:lvl8pPr>
            <a:lvl9pPr lvl="8" indent="0">
              <a:spcBef>
                <a:spcPts val="0"/>
              </a:spcBef>
              <a:buSzPct val="78571"/>
              <a:buNone/>
              <a:defRPr sz="1400"/>
            </a:lvl9pPr>
          </a:lstStyle>
          <a:p>
            <a:endParaRPr/>
          </a:p>
        </p:txBody>
      </p:sp>
      <p:sp>
        <p:nvSpPr>
          <p:cNvPr id="104" name="Shape 104"/>
          <p:cNvSpPr txBox="1">
            <a:spLocks noGrp="1"/>
          </p:cNvSpPr>
          <p:nvPr>
            <p:ph type="subTitle" idx="1"/>
          </p:nvPr>
        </p:nvSpPr>
        <p:spPr>
          <a:xfrm>
            <a:off x="297611" y="899332"/>
            <a:ext cx="8531162" cy="316993"/>
          </a:xfrm>
          <a:prstGeom prst="rect">
            <a:avLst/>
          </a:prstGeom>
          <a:noFill/>
          <a:ln>
            <a:noFill/>
          </a:ln>
        </p:spPr>
        <p:txBody>
          <a:bodyPr wrap="square" lIns="68575" tIns="68575" rIns="68575" bIns="68575" anchor="t" anchorCtr="0"/>
          <a:lstStyle>
            <a:lvl1pPr marL="0" marR="0" lvl="0" indent="0" algn="l" rtl="0">
              <a:lnSpc>
                <a:spcPct val="90000"/>
              </a:lnSpc>
              <a:spcBef>
                <a:spcPts val="800"/>
              </a:spcBef>
              <a:buClr>
                <a:srgbClr val="7F7F7F"/>
              </a:buClr>
              <a:buSzPct val="100000"/>
              <a:buFont typeface="Arial"/>
              <a:buNone/>
              <a:defRPr sz="1800" b="1" i="1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ctr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ctr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ctr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ctr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ctr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ctr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ctr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ctr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5" name="Shape 105"/>
          <p:cNvSpPr txBox="1">
            <a:spLocks noGrp="1"/>
          </p:cNvSpPr>
          <p:nvPr>
            <p:ph type="body" idx="2"/>
          </p:nvPr>
        </p:nvSpPr>
        <p:spPr>
          <a:xfrm>
            <a:off x="297611" y="1369219"/>
            <a:ext cx="4156479" cy="3107891"/>
          </a:xfrm>
          <a:prstGeom prst="rect">
            <a:avLst/>
          </a:prstGeom>
          <a:noFill/>
          <a:ln>
            <a:noFill/>
          </a:ln>
        </p:spPr>
        <p:txBody>
          <a:bodyPr wrap="square" lIns="68575" tIns="68575" rIns="68575" bIns="68575" anchor="t" anchorCtr="0"/>
          <a:lstStyle>
            <a:lvl1pPr marL="342900" marR="0" lvl="0" indent="-279400" algn="l" rtl="0">
              <a:lnSpc>
                <a:spcPct val="90000"/>
              </a:lnSpc>
              <a:spcBef>
                <a:spcPts val="800"/>
              </a:spcBef>
              <a:buClr>
                <a:srgbClr val="0066A1"/>
              </a:buClr>
              <a:buSzPct val="60000"/>
              <a:buFont typeface="Merriweather Sans"/>
              <a:buChar char="▶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96900" marR="0" lvl="1" indent="-165100" algn="l" rtl="0">
              <a:lnSpc>
                <a:spcPct val="90000"/>
              </a:lnSpc>
              <a:spcBef>
                <a:spcPts val="400"/>
              </a:spcBef>
              <a:buClr>
                <a:srgbClr val="0066A1"/>
              </a:buClr>
              <a:buSzPct val="1000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39800" marR="0" lvl="2" indent="-177800" algn="l" rtl="0">
              <a:lnSpc>
                <a:spcPct val="90000"/>
              </a:lnSpc>
              <a:spcBef>
                <a:spcPts val="400"/>
              </a:spcBef>
              <a:buClr>
                <a:srgbClr val="0066A1"/>
              </a:buClr>
              <a:buSzPct val="1000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44600" marR="0" lvl="3" indent="-152400" algn="l" rtl="0">
              <a:lnSpc>
                <a:spcPct val="90000"/>
              </a:lnSpc>
              <a:spcBef>
                <a:spcPts val="400"/>
              </a:spcBef>
              <a:buClr>
                <a:srgbClr val="0066A1"/>
              </a:buClr>
              <a:buSzPct val="100000"/>
              <a:buFont typeface="Noto Sans Symbols"/>
              <a:buChar char="▪"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87500" marR="0" lvl="4" indent="-152400" algn="l" rtl="0">
              <a:lnSpc>
                <a:spcPct val="90000"/>
              </a:lnSpc>
              <a:spcBef>
                <a:spcPts val="400"/>
              </a:spcBef>
              <a:buClr>
                <a:srgbClr val="0066A1"/>
              </a:buClr>
              <a:buSzPct val="100000"/>
              <a:buFont typeface="Noto Sans Symbols"/>
              <a:buChar char="▪"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92300" marR="0" lvl="5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35200" marR="0" lvl="6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8100" marR="0" lvl="7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21000" marR="0" lvl="8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6" name="Shape 106"/>
          <p:cNvSpPr txBox="1">
            <a:spLocks noGrp="1"/>
          </p:cNvSpPr>
          <p:nvPr>
            <p:ph type="body" idx="3"/>
          </p:nvPr>
        </p:nvSpPr>
        <p:spPr>
          <a:xfrm>
            <a:off x="4563191" y="2506856"/>
            <a:ext cx="4265581" cy="1970253"/>
          </a:xfrm>
          <a:prstGeom prst="rect">
            <a:avLst/>
          </a:prstGeom>
          <a:noFill/>
          <a:ln>
            <a:noFill/>
          </a:ln>
        </p:spPr>
        <p:txBody>
          <a:bodyPr wrap="square" lIns="68575" tIns="68575" rIns="68575" bIns="68575" anchor="t" anchorCtr="0"/>
          <a:lstStyle>
            <a:lvl1pPr marL="0" marR="0" lvl="0" indent="0" algn="l" rtl="0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ct val="100000"/>
              <a:buFont typeface="Arial"/>
              <a:buChar char="●"/>
              <a:defRPr sz="1400" b="0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○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■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●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○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92300" marR="0" lvl="5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35200" marR="0" lvl="6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8100" marR="0" lvl="7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21000" marR="0" lvl="8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7" name="Shape 107"/>
          <p:cNvSpPr txBox="1">
            <a:spLocks noGrp="1"/>
          </p:cNvSpPr>
          <p:nvPr>
            <p:ph type="body" idx="4"/>
          </p:nvPr>
        </p:nvSpPr>
        <p:spPr>
          <a:xfrm>
            <a:off x="4563190" y="1369219"/>
            <a:ext cx="4265581" cy="984743"/>
          </a:xfrm>
          <a:prstGeom prst="rect">
            <a:avLst/>
          </a:prstGeom>
          <a:noFill/>
          <a:ln>
            <a:noFill/>
          </a:ln>
        </p:spPr>
        <p:txBody>
          <a:bodyPr wrap="square" lIns="68575" tIns="68575" rIns="68575" bIns="68575" anchor="t" anchorCtr="0"/>
          <a:lstStyle>
            <a:lvl1pPr marL="0" marR="0" lvl="0" indent="0" algn="l" rtl="0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ct val="100000"/>
              <a:buFont typeface="Arial"/>
              <a:buChar char="●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○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■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●"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○"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92300" marR="0" lvl="5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35200" marR="0" lvl="6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8100" marR="0" lvl="7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21000" marR="0" lvl="8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 Slide_ObjectTextBullets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>
            <a:spLocks noGrp="1"/>
          </p:cNvSpPr>
          <p:nvPr>
            <p:ph type="ctrTitle"/>
          </p:nvPr>
        </p:nvSpPr>
        <p:spPr>
          <a:xfrm>
            <a:off x="297611" y="424066"/>
            <a:ext cx="8531162" cy="391130"/>
          </a:xfrm>
          <a:prstGeom prst="rect">
            <a:avLst/>
          </a:prstGeom>
          <a:noFill/>
          <a:ln>
            <a:noFill/>
          </a:ln>
        </p:spPr>
        <p:txBody>
          <a:bodyPr wrap="square" lIns="68575" tIns="68575" rIns="68575" bIns="68575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0066A1"/>
              </a:buClr>
              <a:buSzPct val="100000"/>
              <a:buFont typeface="Calibri"/>
              <a:buNone/>
              <a:defRPr sz="2600" b="1" i="0" u="none" strike="noStrike" cap="none">
                <a:solidFill>
                  <a:srgbClr val="0066A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SzPct val="78571"/>
              <a:buNone/>
              <a:defRPr sz="1400"/>
            </a:lvl2pPr>
            <a:lvl3pPr lvl="2" indent="0">
              <a:spcBef>
                <a:spcPts val="0"/>
              </a:spcBef>
              <a:buSzPct val="78571"/>
              <a:buNone/>
              <a:defRPr sz="1400"/>
            </a:lvl3pPr>
            <a:lvl4pPr lvl="3" indent="0">
              <a:spcBef>
                <a:spcPts val="0"/>
              </a:spcBef>
              <a:buSzPct val="78571"/>
              <a:buNone/>
              <a:defRPr sz="1400"/>
            </a:lvl4pPr>
            <a:lvl5pPr lvl="4" indent="0">
              <a:spcBef>
                <a:spcPts val="0"/>
              </a:spcBef>
              <a:buSzPct val="78571"/>
              <a:buNone/>
              <a:defRPr sz="1400"/>
            </a:lvl5pPr>
            <a:lvl6pPr lvl="5" indent="0">
              <a:spcBef>
                <a:spcPts val="0"/>
              </a:spcBef>
              <a:buSzPct val="78571"/>
              <a:buNone/>
              <a:defRPr sz="1400"/>
            </a:lvl6pPr>
            <a:lvl7pPr lvl="6" indent="0">
              <a:spcBef>
                <a:spcPts val="0"/>
              </a:spcBef>
              <a:buSzPct val="78571"/>
              <a:buNone/>
              <a:defRPr sz="1400"/>
            </a:lvl7pPr>
            <a:lvl8pPr lvl="7" indent="0">
              <a:spcBef>
                <a:spcPts val="0"/>
              </a:spcBef>
              <a:buSzPct val="78571"/>
              <a:buNone/>
              <a:defRPr sz="1400"/>
            </a:lvl8pPr>
            <a:lvl9pPr lvl="8" indent="0">
              <a:spcBef>
                <a:spcPts val="0"/>
              </a:spcBef>
              <a:buSzPct val="78571"/>
              <a:buNone/>
              <a:defRPr sz="1400"/>
            </a:lvl9pPr>
          </a:lstStyle>
          <a:p>
            <a:endParaRPr/>
          </a:p>
        </p:txBody>
      </p:sp>
      <p:sp>
        <p:nvSpPr>
          <p:cNvPr id="110" name="Shape 110"/>
          <p:cNvSpPr txBox="1">
            <a:spLocks noGrp="1"/>
          </p:cNvSpPr>
          <p:nvPr>
            <p:ph type="subTitle" idx="1"/>
          </p:nvPr>
        </p:nvSpPr>
        <p:spPr>
          <a:xfrm>
            <a:off x="297611" y="899332"/>
            <a:ext cx="8531162" cy="316993"/>
          </a:xfrm>
          <a:prstGeom prst="rect">
            <a:avLst/>
          </a:prstGeom>
          <a:noFill/>
          <a:ln>
            <a:noFill/>
          </a:ln>
        </p:spPr>
        <p:txBody>
          <a:bodyPr wrap="square" lIns="68575" tIns="68575" rIns="68575" bIns="68575" anchor="t" anchorCtr="0"/>
          <a:lstStyle>
            <a:lvl1pPr marL="0" marR="0" lvl="0" indent="0" algn="l" rtl="0">
              <a:lnSpc>
                <a:spcPct val="90000"/>
              </a:lnSpc>
              <a:spcBef>
                <a:spcPts val="800"/>
              </a:spcBef>
              <a:buClr>
                <a:srgbClr val="7F7F7F"/>
              </a:buClr>
              <a:buSzPct val="100000"/>
              <a:buFont typeface="Arial"/>
              <a:buNone/>
              <a:defRPr sz="1800" b="1" i="1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ctr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ctr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ctr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ctr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ctr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ctr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ctr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ctr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1" name="Shape 111"/>
          <p:cNvSpPr txBox="1">
            <a:spLocks noGrp="1"/>
          </p:cNvSpPr>
          <p:nvPr>
            <p:ph type="body" idx="2"/>
          </p:nvPr>
        </p:nvSpPr>
        <p:spPr>
          <a:xfrm>
            <a:off x="4563190" y="2506856"/>
            <a:ext cx="4265581" cy="1970252"/>
          </a:xfrm>
          <a:prstGeom prst="rect">
            <a:avLst/>
          </a:prstGeom>
          <a:noFill/>
          <a:ln>
            <a:noFill/>
          </a:ln>
        </p:spPr>
        <p:txBody>
          <a:bodyPr wrap="square" lIns="68575" tIns="68575" rIns="68575" bIns="68575" anchor="t" anchorCtr="0"/>
          <a:lstStyle>
            <a:lvl1pPr marL="342900" marR="0" lvl="0" indent="-279400" algn="l" rtl="0">
              <a:lnSpc>
                <a:spcPct val="90000"/>
              </a:lnSpc>
              <a:spcBef>
                <a:spcPts val="800"/>
              </a:spcBef>
              <a:buClr>
                <a:srgbClr val="0066A1"/>
              </a:buClr>
              <a:buSzPct val="60000"/>
              <a:buFont typeface="Merriweather Sans"/>
              <a:buChar char="▶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96900" marR="0" lvl="1" indent="-165100" algn="l" rtl="0">
              <a:lnSpc>
                <a:spcPct val="90000"/>
              </a:lnSpc>
              <a:spcBef>
                <a:spcPts val="400"/>
              </a:spcBef>
              <a:buClr>
                <a:srgbClr val="0066A1"/>
              </a:buClr>
              <a:buSzPct val="1000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39800" marR="0" lvl="2" indent="-177800" algn="l" rtl="0">
              <a:lnSpc>
                <a:spcPct val="90000"/>
              </a:lnSpc>
              <a:spcBef>
                <a:spcPts val="400"/>
              </a:spcBef>
              <a:buClr>
                <a:srgbClr val="0066A1"/>
              </a:buClr>
              <a:buSzPct val="1000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44600" marR="0" lvl="3" indent="-152400" algn="l" rtl="0">
              <a:lnSpc>
                <a:spcPct val="90000"/>
              </a:lnSpc>
              <a:spcBef>
                <a:spcPts val="400"/>
              </a:spcBef>
              <a:buClr>
                <a:srgbClr val="0066A1"/>
              </a:buClr>
              <a:buSzPct val="100000"/>
              <a:buFont typeface="Noto Sans Symbols"/>
              <a:buChar char="▪"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87500" marR="0" lvl="4" indent="-152400" algn="l" rtl="0">
              <a:lnSpc>
                <a:spcPct val="90000"/>
              </a:lnSpc>
              <a:spcBef>
                <a:spcPts val="400"/>
              </a:spcBef>
              <a:buClr>
                <a:srgbClr val="0066A1"/>
              </a:buClr>
              <a:buSzPct val="100000"/>
              <a:buFont typeface="Noto Sans Symbols"/>
              <a:buChar char="▪"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92300" marR="0" lvl="5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35200" marR="0" lvl="6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8100" marR="0" lvl="7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21000" marR="0" lvl="8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2" name="Shape 112"/>
          <p:cNvSpPr txBox="1">
            <a:spLocks noGrp="1"/>
          </p:cNvSpPr>
          <p:nvPr>
            <p:ph type="body" idx="3"/>
          </p:nvPr>
        </p:nvSpPr>
        <p:spPr>
          <a:xfrm>
            <a:off x="297611" y="1368835"/>
            <a:ext cx="4149260" cy="3108274"/>
          </a:xfrm>
          <a:prstGeom prst="rect">
            <a:avLst/>
          </a:prstGeom>
          <a:noFill/>
          <a:ln>
            <a:noFill/>
          </a:ln>
        </p:spPr>
        <p:txBody>
          <a:bodyPr wrap="square" lIns="68575" tIns="68575" rIns="68575" bIns="68575" anchor="t" anchorCtr="0"/>
          <a:lstStyle>
            <a:lvl1pPr marL="0" marR="0" lvl="0" indent="0" algn="l" rtl="0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ct val="100000"/>
              <a:buFont typeface="Arial"/>
              <a:buChar char="●"/>
              <a:defRPr sz="1400" b="0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○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■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●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○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92300" marR="0" lvl="5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35200" marR="0" lvl="6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8100" marR="0" lvl="7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21000" marR="0" lvl="8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3" name="Shape 113"/>
          <p:cNvSpPr txBox="1">
            <a:spLocks noGrp="1"/>
          </p:cNvSpPr>
          <p:nvPr>
            <p:ph type="body" idx="4"/>
          </p:nvPr>
        </p:nvSpPr>
        <p:spPr>
          <a:xfrm>
            <a:off x="4563190" y="1369219"/>
            <a:ext cx="4265581" cy="984743"/>
          </a:xfrm>
          <a:prstGeom prst="rect">
            <a:avLst/>
          </a:prstGeom>
          <a:noFill/>
          <a:ln>
            <a:noFill/>
          </a:ln>
        </p:spPr>
        <p:txBody>
          <a:bodyPr wrap="square" lIns="68575" tIns="68575" rIns="68575" bIns="68575" anchor="t" anchorCtr="0"/>
          <a:lstStyle>
            <a:lvl1pPr marL="0" marR="0" lvl="0" indent="0" algn="l" rtl="0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ct val="100000"/>
              <a:buFont typeface="Arial"/>
              <a:buChar char="●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○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■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●"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○"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92300" marR="0" lvl="5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35200" marR="0" lvl="6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8100" marR="0" lvl="7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21000" marR="0" lvl="8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 Slide_Bullets3Objects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 txBox="1">
            <a:spLocks noGrp="1"/>
          </p:cNvSpPr>
          <p:nvPr>
            <p:ph type="ctrTitle"/>
          </p:nvPr>
        </p:nvSpPr>
        <p:spPr>
          <a:xfrm>
            <a:off x="297611" y="424066"/>
            <a:ext cx="8531162" cy="391130"/>
          </a:xfrm>
          <a:prstGeom prst="rect">
            <a:avLst/>
          </a:prstGeom>
          <a:noFill/>
          <a:ln>
            <a:noFill/>
          </a:ln>
        </p:spPr>
        <p:txBody>
          <a:bodyPr wrap="square" lIns="68575" tIns="68575" rIns="68575" bIns="68575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0066A1"/>
              </a:buClr>
              <a:buSzPct val="100000"/>
              <a:buFont typeface="Calibri"/>
              <a:buNone/>
              <a:defRPr sz="2600" b="1" i="0" u="none" strike="noStrike" cap="none">
                <a:solidFill>
                  <a:srgbClr val="0066A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SzPct val="78571"/>
              <a:buNone/>
              <a:defRPr sz="1400"/>
            </a:lvl2pPr>
            <a:lvl3pPr lvl="2" indent="0">
              <a:spcBef>
                <a:spcPts val="0"/>
              </a:spcBef>
              <a:buSzPct val="78571"/>
              <a:buNone/>
              <a:defRPr sz="1400"/>
            </a:lvl3pPr>
            <a:lvl4pPr lvl="3" indent="0">
              <a:spcBef>
                <a:spcPts val="0"/>
              </a:spcBef>
              <a:buSzPct val="78571"/>
              <a:buNone/>
              <a:defRPr sz="1400"/>
            </a:lvl4pPr>
            <a:lvl5pPr lvl="4" indent="0">
              <a:spcBef>
                <a:spcPts val="0"/>
              </a:spcBef>
              <a:buSzPct val="78571"/>
              <a:buNone/>
              <a:defRPr sz="1400"/>
            </a:lvl5pPr>
            <a:lvl6pPr lvl="5" indent="0">
              <a:spcBef>
                <a:spcPts val="0"/>
              </a:spcBef>
              <a:buSzPct val="78571"/>
              <a:buNone/>
              <a:defRPr sz="1400"/>
            </a:lvl6pPr>
            <a:lvl7pPr lvl="6" indent="0">
              <a:spcBef>
                <a:spcPts val="0"/>
              </a:spcBef>
              <a:buSzPct val="78571"/>
              <a:buNone/>
              <a:defRPr sz="1400"/>
            </a:lvl7pPr>
            <a:lvl8pPr lvl="7" indent="0">
              <a:spcBef>
                <a:spcPts val="0"/>
              </a:spcBef>
              <a:buSzPct val="78571"/>
              <a:buNone/>
              <a:defRPr sz="1400"/>
            </a:lvl8pPr>
            <a:lvl9pPr lvl="8" indent="0">
              <a:spcBef>
                <a:spcPts val="0"/>
              </a:spcBef>
              <a:buSzPct val="78571"/>
              <a:buNone/>
              <a:defRPr sz="1400"/>
            </a:lvl9pPr>
          </a:lstStyle>
          <a:p>
            <a:endParaRPr/>
          </a:p>
        </p:txBody>
      </p:sp>
      <p:sp>
        <p:nvSpPr>
          <p:cNvPr id="116" name="Shape 116"/>
          <p:cNvSpPr txBox="1">
            <a:spLocks noGrp="1"/>
          </p:cNvSpPr>
          <p:nvPr>
            <p:ph type="subTitle" idx="1"/>
          </p:nvPr>
        </p:nvSpPr>
        <p:spPr>
          <a:xfrm>
            <a:off x="297611" y="899332"/>
            <a:ext cx="8531162" cy="316993"/>
          </a:xfrm>
          <a:prstGeom prst="rect">
            <a:avLst/>
          </a:prstGeom>
          <a:noFill/>
          <a:ln>
            <a:noFill/>
          </a:ln>
        </p:spPr>
        <p:txBody>
          <a:bodyPr wrap="square" lIns="68575" tIns="68575" rIns="68575" bIns="68575" anchor="t" anchorCtr="0"/>
          <a:lstStyle>
            <a:lvl1pPr marL="0" marR="0" lvl="0" indent="0" algn="l" rtl="0">
              <a:lnSpc>
                <a:spcPct val="90000"/>
              </a:lnSpc>
              <a:spcBef>
                <a:spcPts val="800"/>
              </a:spcBef>
              <a:buClr>
                <a:srgbClr val="7F7F7F"/>
              </a:buClr>
              <a:buSzPct val="100000"/>
              <a:buFont typeface="Arial"/>
              <a:buNone/>
              <a:defRPr sz="1800" b="1" i="1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ctr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ctr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ctr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ctr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ctr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ctr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ctr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ctr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7" name="Shape 117"/>
          <p:cNvSpPr txBox="1">
            <a:spLocks noGrp="1"/>
          </p:cNvSpPr>
          <p:nvPr>
            <p:ph type="body" idx="2"/>
          </p:nvPr>
        </p:nvSpPr>
        <p:spPr>
          <a:xfrm>
            <a:off x="297611" y="3032870"/>
            <a:ext cx="4149260" cy="1444238"/>
          </a:xfrm>
          <a:prstGeom prst="rect">
            <a:avLst/>
          </a:prstGeom>
          <a:noFill/>
          <a:ln>
            <a:noFill/>
          </a:ln>
        </p:spPr>
        <p:txBody>
          <a:bodyPr wrap="square" lIns="68575" tIns="68575" rIns="68575" bIns="68575" anchor="t" anchorCtr="0"/>
          <a:lstStyle>
            <a:lvl1pPr marL="0" marR="0" lvl="0" indent="0" algn="l" rtl="0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ct val="100000"/>
              <a:buFont typeface="Arial"/>
              <a:buChar char="●"/>
              <a:defRPr sz="1400" b="0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○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■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●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○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92300" marR="0" lvl="5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35200" marR="0" lvl="6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8100" marR="0" lvl="7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21000" marR="0" lvl="8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8" name="Shape 118"/>
          <p:cNvSpPr txBox="1">
            <a:spLocks noGrp="1"/>
          </p:cNvSpPr>
          <p:nvPr>
            <p:ph type="body" idx="3"/>
          </p:nvPr>
        </p:nvSpPr>
        <p:spPr>
          <a:xfrm>
            <a:off x="297611" y="1368835"/>
            <a:ext cx="4149260" cy="1511525"/>
          </a:xfrm>
          <a:prstGeom prst="rect">
            <a:avLst/>
          </a:prstGeom>
          <a:noFill/>
          <a:ln>
            <a:noFill/>
          </a:ln>
        </p:spPr>
        <p:txBody>
          <a:bodyPr wrap="square" lIns="68575" tIns="68575" rIns="68575" bIns="68575" anchor="t" anchorCtr="0"/>
          <a:lstStyle>
            <a:lvl1pPr marL="342900" marR="0" lvl="0" indent="-279400" algn="l" rtl="0">
              <a:lnSpc>
                <a:spcPct val="90000"/>
              </a:lnSpc>
              <a:spcBef>
                <a:spcPts val="800"/>
              </a:spcBef>
              <a:buClr>
                <a:srgbClr val="0066A1"/>
              </a:buClr>
              <a:buSzPct val="60000"/>
              <a:buFont typeface="Merriweather Sans"/>
              <a:buChar char="▶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96900" marR="0" lvl="1" indent="-165100" algn="l" rtl="0">
              <a:lnSpc>
                <a:spcPct val="90000"/>
              </a:lnSpc>
              <a:spcBef>
                <a:spcPts val="400"/>
              </a:spcBef>
              <a:buClr>
                <a:srgbClr val="0066A1"/>
              </a:buClr>
              <a:buSzPct val="1000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39800" marR="0" lvl="2" indent="-177800" algn="l" rtl="0">
              <a:lnSpc>
                <a:spcPct val="90000"/>
              </a:lnSpc>
              <a:spcBef>
                <a:spcPts val="400"/>
              </a:spcBef>
              <a:buClr>
                <a:srgbClr val="0066A1"/>
              </a:buClr>
              <a:buSzPct val="1000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44600" marR="0" lvl="3" indent="-152400" algn="l" rtl="0">
              <a:lnSpc>
                <a:spcPct val="90000"/>
              </a:lnSpc>
              <a:spcBef>
                <a:spcPts val="400"/>
              </a:spcBef>
              <a:buClr>
                <a:srgbClr val="0066A1"/>
              </a:buClr>
              <a:buSzPct val="100000"/>
              <a:buFont typeface="Noto Sans Symbols"/>
              <a:buChar char="▪"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87500" marR="0" lvl="4" indent="-152400" algn="l" rtl="0">
              <a:lnSpc>
                <a:spcPct val="90000"/>
              </a:lnSpc>
              <a:spcBef>
                <a:spcPts val="400"/>
              </a:spcBef>
              <a:buClr>
                <a:srgbClr val="0066A1"/>
              </a:buClr>
              <a:buSzPct val="100000"/>
              <a:buFont typeface="Noto Sans Symbols"/>
              <a:buChar char="▪"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92300" marR="0" lvl="5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35200" marR="0" lvl="6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8100" marR="0" lvl="7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21000" marR="0" lvl="8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9" name="Shape 119"/>
          <p:cNvSpPr txBox="1">
            <a:spLocks noGrp="1"/>
          </p:cNvSpPr>
          <p:nvPr>
            <p:ph type="body" idx="4"/>
          </p:nvPr>
        </p:nvSpPr>
        <p:spPr>
          <a:xfrm>
            <a:off x="4634565" y="1368835"/>
            <a:ext cx="4194209" cy="1511525"/>
          </a:xfrm>
          <a:prstGeom prst="rect">
            <a:avLst/>
          </a:prstGeom>
          <a:noFill/>
          <a:ln>
            <a:noFill/>
          </a:ln>
        </p:spPr>
        <p:txBody>
          <a:bodyPr wrap="square" lIns="68575" tIns="68575" rIns="68575" bIns="68575" anchor="t" anchorCtr="0"/>
          <a:lstStyle>
            <a:lvl1pPr marL="0" marR="0" lvl="0" indent="0" algn="l" rtl="0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ct val="100000"/>
              <a:buFont typeface="Arial"/>
              <a:buChar char="●"/>
              <a:defRPr sz="1400" b="0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○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■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●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○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92300" marR="0" lvl="5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35200" marR="0" lvl="6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8100" marR="0" lvl="7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21000" marR="0" lvl="8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0" name="Shape 120"/>
          <p:cNvSpPr txBox="1">
            <a:spLocks noGrp="1"/>
          </p:cNvSpPr>
          <p:nvPr>
            <p:ph type="body" idx="5"/>
          </p:nvPr>
        </p:nvSpPr>
        <p:spPr>
          <a:xfrm>
            <a:off x="4634565" y="3032870"/>
            <a:ext cx="4194209" cy="1448692"/>
          </a:xfrm>
          <a:prstGeom prst="rect">
            <a:avLst/>
          </a:prstGeom>
          <a:noFill/>
          <a:ln>
            <a:noFill/>
          </a:ln>
        </p:spPr>
        <p:txBody>
          <a:bodyPr wrap="square" lIns="68575" tIns="68575" rIns="68575" bIns="68575" anchor="t" anchorCtr="0"/>
          <a:lstStyle>
            <a:lvl1pPr marL="0" marR="0" lvl="0" indent="0" algn="l" rtl="0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ct val="100000"/>
              <a:buFont typeface="Arial"/>
              <a:buChar char="●"/>
              <a:defRPr sz="1400" b="0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○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■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●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○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92300" marR="0" lvl="5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35200" marR="0" lvl="6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8100" marR="0" lvl="7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21000" marR="0" lvl="8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 Slide_BulletsSmallObjectLarge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>
            <a:spLocks noGrp="1"/>
          </p:cNvSpPr>
          <p:nvPr>
            <p:ph type="ctrTitle"/>
          </p:nvPr>
        </p:nvSpPr>
        <p:spPr>
          <a:xfrm>
            <a:off x="297611" y="424066"/>
            <a:ext cx="8531162" cy="391130"/>
          </a:xfrm>
          <a:prstGeom prst="rect">
            <a:avLst/>
          </a:prstGeom>
          <a:noFill/>
          <a:ln>
            <a:noFill/>
          </a:ln>
        </p:spPr>
        <p:txBody>
          <a:bodyPr wrap="square" lIns="68575" tIns="68575" rIns="68575" bIns="68575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0066A1"/>
              </a:buClr>
              <a:buSzPct val="100000"/>
              <a:buFont typeface="Calibri"/>
              <a:buNone/>
              <a:defRPr sz="2600" b="1" i="0" u="none" strike="noStrike" cap="none">
                <a:solidFill>
                  <a:srgbClr val="0066A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SzPct val="78571"/>
              <a:buNone/>
              <a:defRPr sz="1400"/>
            </a:lvl2pPr>
            <a:lvl3pPr lvl="2" indent="0">
              <a:spcBef>
                <a:spcPts val="0"/>
              </a:spcBef>
              <a:buSzPct val="78571"/>
              <a:buNone/>
              <a:defRPr sz="1400"/>
            </a:lvl3pPr>
            <a:lvl4pPr lvl="3" indent="0">
              <a:spcBef>
                <a:spcPts val="0"/>
              </a:spcBef>
              <a:buSzPct val="78571"/>
              <a:buNone/>
              <a:defRPr sz="1400"/>
            </a:lvl4pPr>
            <a:lvl5pPr lvl="4" indent="0">
              <a:spcBef>
                <a:spcPts val="0"/>
              </a:spcBef>
              <a:buSzPct val="78571"/>
              <a:buNone/>
              <a:defRPr sz="1400"/>
            </a:lvl5pPr>
            <a:lvl6pPr lvl="5" indent="0">
              <a:spcBef>
                <a:spcPts val="0"/>
              </a:spcBef>
              <a:buSzPct val="78571"/>
              <a:buNone/>
              <a:defRPr sz="1400"/>
            </a:lvl6pPr>
            <a:lvl7pPr lvl="6" indent="0">
              <a:spcBef>
                <a:spcPts val="0"/>
              </a:spcBef>
              <a:buSzPct val="78571"/>
              <a:buNone/>
              <a:defRPr sz="1400"/>
            </a:lvl7pPr>
            <a:lvl8pPr lvl="7" indent="0">
              <a:spcBef>
                <a:spcPts val="0"/>
              </a:spcBef>
              <a:buSzPct val="78571"/>
              <a:buNone/>
              <a:defRPr sz="1400"/>
            </a:lvl8pPr>
            <a:lvl9pPr lvl="8" indent="0">
              <a:spcBef>
                <a:spcPts val="0"/>
              </a:spcBef>
              <a:buSzPct val="78571"/>
              <a:buNone/>
              <a:defRPr sz="1400"/>
            </a:lvl9pPr>
          </a:lstStyle>
          <a:p>
            <a:endParaRPr/>
          </a:p>
        </p:txBody>
      </p:sp>
      <p:sp>
        <p:nvSpPr>
          <p:cNvPr id="123" name="Shape 123"/>
          <p:cNvSpPr txBox="1">
            <a:spLocks noGrp="1"/>
          </p:cNvSpPr>
          <p:nvPr>
            <p:ph type="subTitle" idx="1"/>
          </p:nvPr>
        </p:nvSpPr>
        <p:spPr>
          <a:xfrm>
            <a:off x="297611" y="899332"/>
            <a:ext cx="8531162" cy="316993"/>
          </a:xfrm>
          <a:prstGeom prst="rect">
            <a:avLst/>
          </a:prstGeom>
          <a:noFill/>
          <a:ln>
            <a:noFill/>
          </a:ln>
        </p:spPr>
        <p:txBody>
          <a:bodyPr wrap="square" lIns="68575" tIns="68575" rIns="68575" bIns="68575" anchor="t" anchorCtr="0"/>
          <a:lstStyle>
            <a:lvl1pPr marL="0" marR="0" lvl="0" indent="0" algn="l" rtl="0">
              <a:lnSpc>
                <a:spcPct val="90000"/>
              </a:lnSpc>
              <a:spcBef>
                <a:spcPts val="800"/>
              </a:spcBef>
              <a:buClr>
                <a:srgbClr val="7F7F7F"/>
              </a:buClr>
              <a:buSzPct val="100000"/>
              <a:buFont typeface="Arial"/>
              <a:buNone/>
              <a:defRPr sz="1800" b="1" i="1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ctr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ctr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ctr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ctr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ctr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ctr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ctr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ctr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4" name="Shape 124"/>
          <p:cNvSpPr txBox="1">
            <a:spLocks noGrp="1"/>
          </p:cNvSpPr>
          <p:nvPr>
            <p:ph type="body" idx="2"/>
          </p:nvPr>
        </p:nvSpPr>
        <p:spPr>
          <a:xfrm>
            <a:off x="297611" y="1369219"/>
            <a:ext cx="2654938" cy="3107891"/>
          </a:xfrm>
          <a:prstGeom prst="rect">
            <a:avLst/>
          </a:prstGeom>
          <a:noFill/>
          <a:ln>
            <a:noFill/>
          </a:ln>
        </p:spPr>
        <p:txBody>
          <a:bodyPr wrap="square" lIns="68575" tIns="68575" rIns="68575" bIns="68575" anchor="t" anchorCtr="0"/>
          <a:lstStyle>
            <a:lvl1pPr marL="342900" marR="0" lvl="0" indent="-279400" algn="l" rtl="0">
              <a:lnSpc>
                <a:spcPct val="90000"/>
              </a:lnSpc>
              <a:spcBef>
                <a:spcPts val="800"/>
              </a:spcBef>
              <a:buClr>
                <a:srgbClr val="0066A1"/>
              </a:buClr>
              <a:buSzPct val="60000"/>
              <a:buFont typeface="Merriweather Sans"/>
              <a:buChar char="▶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96900" marR="0" lvl="1" indent="-165100" algn="l" rtl="0">
              <a:lnSpc>
                <a:spcPct val="90000"/>
              </a:lnSpc>
              <a:spcBef>
                <a:spcPts val="400"/>
              </a:spcBef>
              <a:buClr>
                <a:srgbClr val="0066A1"/>
              </a:buClr>
              <a:buSzPct val="1000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39800" marR="0" lvl="2" indent="-177800" algn="l" rtl="0">
              <a:lnSpc>
                <a:spcPct val="90000"/>
              </a:lnSpc>
              <a:spcBef>
                <a:spcPts val="400"/>
              </a:spcBef>
              <a:buClr>
                <a:srgbClr val="0066A1"/>
              </a:buClr>
              <a:buSzPct val="1000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44600" marR="0" lvl="3" indent="-152400" algn="l" rtl="0">
              <a:lnSpc>
                <a:spcPct val="90000"/>
              </a:lnSpc>
              <a:spcBef>
                <a:spcPts val="400"/>
              </a:spcBef>
              <a:buClr>
                <a:srgbClr val="0066A1"/>
              </a:buClr>
              <a:buSzPct val="100000"/>
              <a:buFont typeface="Noto Sans Symbols"/>
              <a:buChar char="▪"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87500" marR="0" lvl="4" indent="-152400" algn="l" rtl="0">
              <a:lnSpc>
                <a:spcPct val="90000"/>
              </a:lnSpc>
              <a:spcBef>
                <a:spcPts val="400"/>
              </a:spcBef>
              <a:buClr>
                <a:srgbClr val="0066A1"/>
              </a:buClr>
              <a:buSzPct val="100000"/>
              <a:buFont typeface="Noto Sans Symbols"/>
              <a:buChar char="▪"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92300" marR="0" lvl="5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35200" marR="0" lvl="6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8100" marR="0" lvl="7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21000" marR="0" lvl="8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5" name="Shape 125"/>
          <p:cNvSpPr txBox="1">
            <a:spLocks noGrp="1"/>
          </p:cNvSpPr>
          <p:nvPr>
            <p:ph type="body" idx="3"/>
          </p:nvPr>
        </p:nvSpPr>
        <p:spPr>
          <a:xfrm>
            <a:off x="3082490" y="1369219"/>
            <a:ext cx="5746282" cy="3107891"/>
          </a:xfrm>
          <a:prstGeom prst="rect">
            <a:avLst/>
          </a:prstGeom>
          <a:noFill/>
          <a:ln>
            <a:noFill/>
          </a:ln>
        </p:spPr>
        <p:txBody>
          <a:bodyPr wrap="square" lIns="68575" tIns="68575" rIns="68575" bIns="68575" anchor="t" anchorCtr="0"/>
          <a:lstStyle>
            <a:lvl1pPr marL="0" marR="0" lvl="0" indent="0" algn="l" rtl="0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ct val="100000"/>
              <a:buFont typeface="Arial"/>
              <a:buChar char="●"/>
              <a:defRPr sz="1400" b="0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○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■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●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○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92300" marR="0" lvl="5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35200" marR="0" lvl="6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8100" marR="0" lvl="7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21000" marR="0" lvl="8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 Slide_BulletsTextObjectRight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>
            <a:spLocks noGrp="1"/>
          </p:cNvSpPr>
          <p:nvPr>
            <p:ph type="ctrTitle"/>
          </p:nvPr>
        </p:nvSpPr>
        <p:spPr>
          <a:xfrm>
            <a:off x="297611" y="424066"/>
            <a:ext cx="8531162" cy="391130"/>
          </a:xfrm>
          <a:prstGeom prst="rect">
            <a:avLst/>
          </a:prstGeom>
          <a:noFill/>
          <a:ln>
            <a:noFill/>
          </a:ln>
        </p:spPr>
        <p:txBody>
          <a:bodyPr wrap="square" lIns="68575" tIns="68575" rIns="68575" bIns="68575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0066A1"/>
              </a:buClr>
              <a:buSzPct val="100000"/>
              <a:buFont typeface="Calibri"/>
              <a:buNone/>
              <a:defRPr sz="2600" b="1" i="0" u="none" strike="noStrike" cap="none">
                <a:solidFill>
                  <a:srgbClr val="0066A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SzPct val="78571"/>
              <a:buNone/>
              <a:defRPr sz="1400"/>
            </a:lvl2pPr>
            <a:lvl3pPr lvl="2" indent="0">
              <a:spcBef>
                <a:spcPts val="0"/>
              </a:spcBef>
              <a:buSzPct val="78571"/>
              <a:buNone/>
              <a:defRPr sz="1400"/>
            </a:lvl3pPr>
            <a:lvl4pPr lvl="3" indent="0">
              <a:spcBef>
                <a:spcPts val="0"/>
              </a:spcBef>
              <a:buSzPct val="78571"/>
              <a:buNone/>
              <a:defRPr sz="1400"/>
            </a:lvl4pPr>
            <a:lvl5pPr lvl="4" indent="0">
              <a:spcBef>
                <a:spcPts val="0"/>
              </a:spcBef>
              <a:buSzPct val="78571"/>
              <a:buNone/>
              <a:defRPr sz="1400"/>
            </a:lvl5pPr>
            <a:lvl6pPr lvl="5" indent="0">
              <a:spcBef>
                <a:spcPts val="0"/>
              </a:spcBef>
              <a:buSzPct val="78571"/>
              <a:buNone/>
              <a:defRPr sz="1400"/>
            </a:lvl6pPr>
            <a:lvl7pPr lvl="6" indent="0">
              <a:spcBef>
                <a:spcPts val="0"/>
              </a:spcBef>
              <a:buSzPct val="78571"/>
              <a:buNone/>
              <a:defRPr sz="1400"/>
            </a:lvl7pPr>
            <a:lvl8pPr lvl="7" indent="0">
              <a:spcBef>
                <a:spcPts val="0"/>
              </a:spcBef>
              <a:buSzPct val="78571"/>
              <a:buNone/>
              <a:defRPr sz="1400"/>
            </a:lvl8pPr>
            <a:lvl9pPr lvl="8" indent="0">
              <a:spcBef>
                <a:spcPts val="0"/>
              </a:spcBef>
              <a:buSzPct val="78571"/>
              <a:buNone/>
              <a:defRPr sz="1400"/>
            </a:lvl9pPr>
          </a:lstStyle>
          <a:p>
            <a:endParaRPr/>
          </a:p>
        </p:txBody>
      </p:sp>
      <p:sp>
        <p:nvSpPr>
          <p:cNvPr id="128" name="Shape 128"/>
          <p:cNvSpPr txBox="1">
            <a:spLocks noGrp="1"/>
          </p:cNvSpPr>
          <p:nvPr>
            <p:ph type="subTitle" idx="1"/>
          </p:nvPr>
        </p:nvSpPr>
        <p:spPr>
          <a:xfrm>
            <a:off x="297611" y="899332"/>
            <a:ext cx="8531162" cy="316993"/>
          </a:xfrm>
          <a:prstGeom prst="rect">
            <a:avLst/>
          </a:prstGeom>
          <a:noFill/>
          <a:ln>
            <a:noFill/>
          </a:ln>
        </p:spPr>
        <p:txBody>
          <a:bodyPr wrap="square" lIns="68575" tIns="68575" rIns="68575" bIns="68575" anchor="t" anchorCtr="0"/>
          <a:lstStyle>
            <a:lvl1pPr marL="0" marR="0" lvl="0" indent="0" algn="l" rtl="0">
              <a:lnSpc>
                <a:spcPct val="90000"/>
              </a:lnSpc>
              <a:spcBef>
                <a:spcPts val="800"/>
              </a:spcBef>
              <a:buClr>
                <a:srgbClr val="7F7F7F"/>
              </a:buClr>
              <a:buSzPct val="100000"/>
              <a:buFont typeface="Arial"/>
              <a:buNone/>
              <a:defRPr sz="1800" b="1" i="1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ctr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ctr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ctr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ctr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ctr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ctr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ctr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ctr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9" name="Shape 129"/>
          <p:cNvSpPr txBox="1">
            <a:spLocks noGrp="1"/>
          </p:cNvSpPr>
          <p:nvPr>
            <p:ph type="body" idx="2"/>
          </p:nvPr>
        </p:nvSpPr>
        <p:spPr>
          <a:xfrm>
            <a:off x="297611" y="1369219"/>
            <a:ext cx="4156479" cy="2067000"/>
          </a:xfrm>
          <a:prstGeom prst="rect">
            <a:avLst/>
          </a:prstGeom>
          <a:noFill/>
          <a:ln>
            <a:noFill/>
          </a:ln>
        </p:spPr>
        <p:txBody>
          <a:bodyPr wrap="square" lIns="68575" tIns="68575" rIns="68575" bIns="68575" anchor="t" anchorCtr="0"/>
          <a:lstStyle>
            <a:lvl1pPr marL="342900" marR="0" lvl="0" indent="-279400" algn="l" rtl="0">
              <a:lnSpc>
                <a:spcPct val="90000"/>
              </a:lnSpc>
              <a:spcBef>
                <a:spcPts val="800"/>
              </a:spcBef>
              <a:buClr>
                <a:srgbClr val="0066A1"/>
              </a:buClr>
              <a:buSzPct val="60000"/>
              <a:buFont typeface="Merriweather Sans"/>
              <a:buChar char="▶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96900" marR="0" lvl="1" indent="-165100" algn="l" rtl="0">
              <a:lnSpc>
                <a:spcPct val="90000"/>
              </a:lnSpc>
              <a:spcBef>
                <a:spcPts val="400"/>
              </a:spcBef>
              <a:buClr>
                <a:srgbClr val="0066A1"/>
              </a:buClr>
              <a:buSzPct val="1000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39800" marR="0" lvl="2" indent="-177800" algn="l" rtl="0">
              <a:lnSpc>
                <a:spcPct val="90000"/>
              </a:lnSpc>
              <a:spcBef>
                <a:spcPts val="400"/>
              </a:spcBef>
              <a:buClr>
                <a:srgbClr val="0066A1"/>
              </a:buClr>
              <a:buSzPct val="1000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44600" marR="0" lvl="3" indent="-152400" algn="l" rtl="0">
              <a:lnSpc>
                <a:spcPct val="90000"/>
              </a:lnSpc>
              <a:spcBef>
                <a:spcPts val="400"/>
              </a:spcBef>
              <a:buClr>
                <a:srgbClr val="0066A1"/>
              </a:buClr>
              <a:buSzPct val="100000"/>
              <a:buFont typeface="Noto Sans Symbols"/>
              <a:buChar char="▪"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87500" marR="0" lvl="4" indent="-152400" algn="l" rtl="0">
              <a:lnSpc>
                <a:spcPct val="90000"/>
              </a:lnSpc>
              <a:spcBef>
                <a:spcPts val="400"/>
              </a:spcBef>
              <a:buClr>
                <a:srgbClr val="0066A1"/>
              </a:buClr>
              <a:buSzPct val="100000"/>
              <a:buFont typeface="Noto Sans Symbols"/>
              <a:buChar char="▪"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92300" marR="0" lvl="5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35200" marR="0" lvl="6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8100" marR="0" lvl="7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21000" marR="0" lvl="8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0" name="Shape 130"/>
          <p:cNvSpPr txBox="1">
            <a:spLocks noGrp="1"/>
          </p:cNvSpPr>
          <p:nvPr>
            <p:ph type="body" idx="3"/>
          </p:nvPr>
        </p:nvSpPr>
        <p:spPr>
          <a:xfrm>
            <a:off x="4563191" y="1369219"/>
            <a:ext cx="4265581" cy="3107891"/>
          </a:xfrm>
          <a:prstGeom prst="rect">
            <a:avLst/>
          </a:prstGeom>
          <a:noFill/>
          <a:ln>
            <a:noFill/>
          </a:ln>
        </p:spPr>
        <p:txBody>
          <a:bodyPr wrap="square" lIns="68575" tIns="68575" rIns="68575" bIns="68575" anchor="t" anchorCtr="0"/>
          <a:lstStyle>
            <a:lvl1pPr marL="0" marR="0" lvl="0" indent="0" algn="l" rtl="0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ct val="100000"/>
              <a:buFont typeface="Arial"/>
              <a:buChar char="●"/>
              <a:defRPr sz="1400" b="0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○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■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●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○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92300" marR="0" lvl="5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35200" marR="0" lvl="6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8100" marR="0" lvl="7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21000" marR="0" lvl="8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1" name="Shape 131"/>
          <p:cNvSpPr txBox="1">
            <a:spLocks noGrp="1"/>
          </p:cNvSpPr>
          <p:nvPr>
            <p:ph type="body" idx="4"/>
          </p:nvPr>
        </p:nvSpPr>
        <p:spPr>
          <a:xfrm>
            <a:off x="297610" y="3522846"/>
            <a:ext cx="4156480" cy="954263"/>
          </a:xfrm>
          <a:prstGeom prst="rect">
            <a:avLst/>
          </a:prstGeom>
          <a:noFill/>
          <a:ln>
            <a:noFill/>
          </a:ln>
        </p:spPr>
        <p:txBody>
          <a:bodyPr wrap="square" lIns="68575" tIns="68575" rIns="68575" bIns="68575" anchor="t" anchorCtr="0"/>
          <a:lstStyle>
            <a:lvl1pPr marL="0" marR="0" lvl="0" indent="0" algn="l" rtl="0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ct val="100000"/>
              <a:buFont typeface="Arial"/>
              <a:buChar char="●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○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■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●"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○"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92300" marR="0" lvl="5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35200" marR="0" lvl="6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8100" marR="0" lvl="7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21000" marR="0" lvl="8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 Slide_TextA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>
            <a:spLocks noGrp="1"/>
          </p:cNvSpPr>
          <p:nvPr>
            <p:ph type="ctrTitle"/>
          </p:nvPr>
        </p:nvSpPr>
        <p:spPr>
          <a:xfrm>
            <a:off x="297611" y="424066"/>
            <a:ext cx="8531162" cy="391130"/>
          </a:xfrm>
          <a:prstGeom prst="rect">
            <a:avLst/>
          </a:prstGeom>
          <a:noFill/>
          <a:ln>
            <a:noFill/>
          </a:ln>
        </p:spPr>
        <p:txBody>
          <a:bodyPr wrap="square" lIns="68575" tIns="68575" rIns="68575" bIns="68575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0066A1"/>
              </a:buClr>
              <a:buSzPct val="100000"/>
              <a:buFont typeface="Calibri"/>
              <a:buNone/>
              <a:defRPr sz="2600" b="1" i="0" u="none" strike="noStrike" cap="none">
                <a:solidFill>
                  <a:srgbClr val="0066A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SzPct val="78571"/>
              <a:buNone/>
              <a:defRPr sz="1400"/>
            </a:lvl2pPr>
            <a:lvl3pPr lvl="2" indent="0">
              <a:spcBef>
                <a:spcPts val="0"/>
              </a:spcBef>
              <a:buSzPct val="78571"/>
              <a:buNone/>
              <a:defRPr sz="1400"/>
            </a:lvl3pPr>
            <a:lvl4pPr lvl="3" indent="0">
              <a:spcBef>
                <a:spcPts val="0"/>
              </a:spcBef>
              <a:buSzPct val="78571"/>
              <a:buNone/>
              <a:defRPr sz="1400"/>
            </a:lvl4pPr>
            <a:lvl5pPr lvl="4" indent="0">
              <a:spcBef>
                <a:spcPts val="0"/>
              </a:spcBef>
              <a:buSzPct val="78571"/>
              <a:buNone/>
              <a:defRPr sz="1400"/>
            </a:lvl5pPr>
            <a:lvl6pPr lvl="5" indent="0">
              <a:spcBef>
                <a:spcPts val="0"/>
              </a:spcBef>
              <a:buSzPct val="78571"/>
              <a:buNone/>
              <a:defRPr sz="1400"/>
            </a:lvl6pPr>
            <a:lvl7pPr lvl="6" indent="0">
              <a:spcBef>
                <a:spcPts val="0"/>
              </a:spcBef>
              <a:buSzPct val="78571"/>
              <a:buNone/>
              <a:defRPr sz="1400"/>
            </a:lvl7pPr>
            <a:lvl8pPr lvl="7" indent="0">
              <a:spcBef>
                <a:spcPts val="0"/>
              </a:spcBef>
              <a:buSzPct val="78571"/>
              <a:buNone/>
              <a:defRPr sz="1400"/>
            </a:lvl8pPr>
            <a:lvl9pPr lvl="8" indent="0">
              <a:spcBef>
                <a:spcPts val="0"/>
              </a:spcBef>
              <a:buSzPct val="78571"/>
              <a:buNone/>
              <a:defRPr sz="1400"/>
            </a:lvl9pPr>
          </a:lstStyle>
          <a:p>
            <a:endParaRPr/>
          </a:p>
        </p:txBody>
      </p:sp>
      <p:sp>
        <p:nvSpPr>
          <p:cNvPr id="135" name="Shape 135"/>
          <p:cNvSpPr txBox="1">
            <a:spLocks noGrp="1"/>
          </p:cNvSpPr>
          <p:nvPr>
            <p:ph type="subTitle" idx="1"/>
          </p:nvPr>
        </p:nvSpPr>
        <p:spPr>
          <a:xfrm>
            <a:off x="297611" y="899332"/>
            <a:ext cx="8531162" cy="316993"/>
          </a:xfrm>
          <a:prstGeom prst="rect">
            <a:avLst/>
          </a:prstGeom>
          <a:noFill/>
          <a:ln>
            <a:noFill/>
          </a:ln>
        </p:spPr>
        <p:txBody>
          <a:bodyPr wrap="square" lIns="68575" tIns="68575" rIns="68575" bIns="68575" anchor="t" anchorCtr="0"/>
          <a:lstStyle>
            <a:lvl1pPr marL="0" marR="0" lvl="0" indent="0" algn="l" rtl="0">
              <a:lnSpc>
                <a:spcPct val="90000"/>
              </a:lnSpc>
              <a:spcBef>
                <a:spcPts val="800"/>
              </a:spcBef>
              <a:buClr>
                <a:srgbClr val="7F7F7F"/>
              </a:buClr>
              <a:buSzPct val="100000"/>
              <a:buFont typeface="Arial"/>
              <a:buNone/>
              <a:defRPr sz="1800" b="1" i="1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ctr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ctr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ctr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ctr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ctr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ctr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ctr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ctr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6" name="Shape 136"/>
          <p:cNvSpPr txBox="1">
            <a:spLocks noGrp="1"/>
          </p:cNvSpPr>
          <p:nvPr>
            <p:ph type="body" idx="2"/>
          </p:nvPr>
        </p:nvSpPr>
        <p:spPr>
          <a:xfrm>
            <a:off x="297611" y="1913663"/>
            <a:ext cx="8531162" cy="1941256"/>
          </a:xfrm>
          <a:prstGeom prst="rect">
            <a:avLst/>
          </a:prstGeom>
          <a:noFill/>
          <a:ln>
            <a:noFill/>
          </a:ln>
        </p:spPr>
        <p:txBody>
          <a:bodyPr wrap="square" lIns="68575" tIns="68575" rIns="68575" bIns="68575" anchor="t" anchorCtr="0"/>
          <a:lstStyle>
            <a:lvl1pPr marL="342900" marR="0" lvl="0" indent="-279400" algn="l" rtl="0">
              <a:lnSpc>
                <a:spcPct val="90000"/>
              </a:lnSpc>
              <a:spcBef>
                <a:spcPts val="800"/>
              </a:spcBef>
              <a:buClr>
                <a:srgbClr val="0066A1"/>
              </a:buClr>
              <a:buSzPct val="60000"/>
              <a:buFont typeface="Merriweather Sans"/>
              <a:buChar char="▶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96900" marR="0" lvl="1" indent="-165100" algn="l" rtl="0">
              <a:lnSpc>
                <a:spcPct val="90000"/>
              </a:lnSpc>
              <a:spcBef>
                <a:spcPts val="400"/>
              </a:spcBef>
              <a:buClr>
                <a:srgbClr val="0066A1"/>
              </a:buClr>
              <a:buSzPct val="1000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39800" marR="0" lvl="2" indent="-177800" algn="l" rtl="0">
              <a:lnSpc>
                <a:spcPct val="90000"/>
              </a:lnSpc>
              <a:spcBef>
                <a:spcPts val="400"/>
              </a:spcBef>
              <a:buClr>
                <a:srgbClr val="0066A1"/>
              </a:buClr>
              <a:buSzPct val="1000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44600" marR="0" lvl="3" indent="-152400" algn="l" rtl="0">
              <a:lnSpc>
                <a:spcPct val="90000"/>
              </a:lnSpc>
              <a:spcBef>
                <a:spcPts val="400"/>
              </a:spcBef>
              <a:buClr>
                <a:srgbClr val="0066A1"/>
              </a:buClr>
              <a:buSzPct val="100000"/>
              <a:buFont typeface="Noto Sans Symbols"/>
              <a:buChar char="▪"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87500" marR="0" lvl="4" indent="-152400" algn="l" rtl="0">
              <a:lnSpc>
                <a:spcPct val="90000"/>
              </a:lnSpc>
              <a:spcBef>
                <a:spcPts val="400"/>
              </a:spcBef>
              <a:buClr>
                <a:srgbClr val="0066A1"/>
              </a:buClr>
              <a:buSzPct val="100000"/>
              <a:buFont typeface="Noto Sans Symbols"/>
              <a:buChar char="▪"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92300" marR="0" lvl="5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35200" marR="0" lvl="6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8100" marR="0" lvl="7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21000" marR="0" lvl="8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7" name="Shape 137"/>
          <p:cNvSpPr txBox="1">
            <a:spLocks noGrp="1"/>
          </p:cNvSpPr>
          <p:nvPr>
            <p:ph type="body" idx="3"/>
          </p:nvPr>
        </p:nvSpPr>
        <p:spPr>
          <a:xfrm>
            <a:off x="297611" y="1300461"/>
            <a:ext cx="8531162" cy="529065"/>
          </a:xfrm>
          <a:prstGeom prst="rect">
            <a:avLst/>
          </a:prstGeom>
          <a:noFill/>
          <a:ln>
            <a:noFill/>
          </a:ln>
        </p:spPr>
        <p:txBody>
          <a:bodyPr wrap="square" lIns="68575" tIns="68575" rIns="68575" bIns="68575" anchor="t" anchorCtr="0"/>
          <a:lstStyle>
            <a:lvl1pPr marL="0" marR="0" lvl="0" indent="0" algn="l" rtl="0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ct val="100000"/>
              <a:buFont typeface="Arial"/>
              <a:buChar char="●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○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■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●"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○"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92300" marR="0" lvl="5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35200" marR="0" lvl="6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8100" marR="0" lvl="7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21000" marR="0" lvl="8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8" name="Shape 138"/>
          <p:cNvSpPr txBox="1">
            <a:spLocks noGrp="1"/>
          </p:cNvSpPr>
          <p:nvPr>
            <p:ph type="body" idx="4"/>
          </p:nvPr>
        </p:nvSpPr>
        <p:spPr>
          <a:xfrm>
            <a:off x="297611" y="3949093"/>
            <a:ext cx="8531162" cy="529065"/>
          </a:xfrm>
          <a:prstGeom prst="rect">
            <a:avLst/>
          </a:prstGeom>
          <a:noFill/>
          <a:ln>
            <a:noFill/>
          </a:ln>
        </p:spPr>
        <p:txBody>
          <a:bodyPr wrap="square" lIns="68575" tIns="68575" rIns="68575" bIns="68575" anchor="t" anchorCtr="0"/>
          <a:lstStyle>
            <a:lvl1pPr marL="0" marR="0" lvl="0" indent="0" algn="l" rtl="0">
              <a:lnSpc>
                <a:spcPct val="90000"/>
              </a:lnSpc>
              <a:spcBef>
                <a:spcPts val="800"/>
              </a:spcBef>
              <a:buClr>
                <a:srgbClr val="0066A1"/>
              </a:buClr>
              <a:buSzPct val="100000"/>
              <a:buFont typeface="Arial"/>
              <a:buChar char="●"/>
              <a:defRPr sz="1400" b="1" i="1" u="none" strike="noStrike" cap="none">
                <a:solidFill>
                  <a:srgbClr val="0066A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○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■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●"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○"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92300" marR="0" lvl="5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35200" marR="0" lvl="6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8100" marR="0" lvl="7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21000" marR="0" lvl="8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 Slide_TextTwoColumn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 txBox="1">
            <a:spLocks noGrp="1"/>
          </p:cNvSpPr>
          <p:nvPr>
            <p:ph type="ctrTitle"/>
          </p:nvPr>
        </p:nvSpPr>
        <p:spPr>
          <a:xfrm>
            <a:off x="297611" y="424066"/>
            <a:ext cx="8531162" cy="391130"/>
          </a:xfrm>
          <a:prstGeom prst="rect">
            <a:avLst/>
          </a:prstGeom>
          <a:noFill/>
          <a:ln>
            <a:noFill/>
          </a:ln>
        </p:spPr>
        <p:txBody>
          <a:bodyPr wrap="square" lIns="68575" tIns="68575" rIns="68575" bIns="68575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0066A1"/>
              </a:buClr>
              <a:buSzPct val="100000"/>
              <a:buFont typeface="Calibri"/>
              <a:buNone/>
              <a:defRPr sz="2600" b="1" i="0" u="none" strike="noStrike" cap="none">
                <a:solidFill>
                  <a:srgbClr val="0066A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SzPct val="78571"/>
              <a:buNone/>
              <a:defRPr sz="1400"/>
            </a:lvl2pPr>
            <a:lvl3pPr lvl="2" indent="0">
              <a:spcBef>
                <a:spcPts val="0"/>
              </a:spcBef>
              <a:buSzPct val="78571"/>
              <a:buNone/>
              <a:defRPr sz="1400"/>
            </a:lvl3pPr>
            <a:lvl4pPr lvl="3" indent="0">
              <a:spcBef>
                <a:spcPts val="0"/>
              </a:spcBef>
              <a:buSzPct val="78571"/>
              <a:buNone/>
              <a:defRPr sz="1400"/>
            </a:lvl4pPr>
            <a:lvl5pPr lvl="4" indent="0">
              <a:spcBef>
                <a:spcPts val="0"/>
              </a:spcBef>
              <a:buSzPct val="78571"/>
              <a:buNone/>
              <a:defRPr sz="1400"/>
            </a:lvl5pPr>
            <a:lvl6pPr lvl="5" indent="0">
              <a:spcBef>
                <a:spcPts val="0"/>
              </a:spcBef>
              <a:buSzPct val="78571"/>
              <a:buNone/>
              <a:defRPr sz="1400"/>
            </a:lvl6pPr>
            <a:lvl7pPr lvl="6" indent="0">
              <a:spcBef>
                <a:spcPts val="0"/>
              </a:spcBef>
              <a:buSzPct val="78571"/>
              <a:buNone/>
              <a:defRPr sz="1400"/>
            </a:lvl7pPr>
            <a:lvl8pPr lvl="7" indent="0">
              <a:spcBef>
                <a:spcPts val="0"/>
              </a:spcBef>
              <a:buSzPct val="78571"/>
              <a:buNone/>
              <a:defRPr sz="1400"/>
            </a:lvl8pPr>
            <a:lvl9pPr lvl="8" indent="0">
              <a:spcBef>
                <a:spcPts val="0"/>
              </a:spcBef>
              <a:buSzPct val="78571"/>
              <a:buNone/>
              <a:defRPr sz="1400"/>
            </a:lvl9pPr>
          </a:lstStyle>
          <a:p>
            <a:endParaRPr/>
          </a:p>
        </p:txBody>
      </p:sp>
      <p:sp>
        <p:nvSpPr>
          <p:cNvPr id="141" name="Shape 141"/>
          <p:cNvSpPr txBox="1">
            <a:spLocks noGrp="1"/>
          </p:cNvSpPr>
          <p:nvPr>
            <p:ph type="subTitle" idx="1"/>
          </p:nvPr>
        </p:nvSpPr>
        <p:spPr>
          <a:xfrm>
            <a:off x="297611" y="899332"/>
            <a:ext cx="8531162" cy="316993"/>
          </a:xfrm>
          <a:prstGeom prst="rect">
            <a:avLst/>
          </a:prstGeom>
          <a:noFill/>
          <a:ln>
            <a:noFill/>
          </a:ln>
        </p:spPr>
        <p:txBody>
          <a:bodyPr wrap="square" lIns="68575" tIns="68575" rIns="68575" bIns="68575" anchor="t" anchorCtr="0"/>
          <a:lstStyle>
            <a:lvl1pPr marL="0" marR="0" lvl="0" indent="0" algn="l" rtl="0">
              <a:lnSpc>
                <a:spcPct val="90000"/>
              </a:lnSpc>
              <a:spcBef>
                <a:spcPts val="800"/>
              </a:spcBef>
              <a:buClr>
                <a:srgbClr val="7F7F7F"/>
              </a:buClr>
              <a:buSzPct val="100000"/>
              <a:buFont typeface="Arial"/>
              <a:buNone/>
              <a:defRPr sz="1800" b="1" i="1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ctr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ctr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ctr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ctr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ctr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ctr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ctr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ctr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2" name="Shape 142"/>
          <p:cNvSpPr txBox="1">
            <a:spLocks noGrp="1"/>
          </p:cNvSpPr>
          <p:nvPr>
            <p:ph type="body" idx="2"/>
          </p:nvPr>
        </p:nvSpPr>
        <p:spPr>
          <a:xfrm>
            <a:off x="297610" y="3190775"/>
            <a:ext cx="4271983" cy="1287384"/>
          </a:xfrm>
          <a:prstGeom prst="rect">
            <a:avLst/>
          </a:prstGeom>
          <a:noFill/>
          <a:ln>
            <a:noFill/>
          </a:ln>
        </p:spPr>
        <p:txBody>
          <a:bodyPr wrap="square" lIns="68575" tIns="68575" rIns="68575" bIns="68575" anchor="t" anchorCtr="0"/>
          <a:lstStyle>
            <a:lvl1pPr marL="342900" marR="0" lvl="0" indent="-279400" algn="l" rtl="0">
              <a:lnSpc>
                <a:spcPct val="90000"/>
              </a:lnSpc>
              <a:spcBef>
                <a:spcPts val="800"/>
              </a:spcBef>
              <a:buClr>
                <a:srgbClr val="0066A1"/>
              </a:buClr>
              <a:buSzPct val="60000"/>
              <a:buFont typeface="Merriweather Sans"/>
              <a:buChar char="▶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96900" marR="0" lvl="1" indent="-165100" algn="l" rtl="0">
              <a:lnSpc>
                <a:spcPct val="90000"/>
              </a:lnSpc>
              <a:spcBef>
                <a:spcPts val="400"/>
              </a:spcBef>
              <a:buClr>
                <a:srgbClr val="0066A1"/>
              </a:buClr>
              <a:buSzPct val="1000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39800" marR="0" lvl="2" indent="-177800" algn="l" rtl="0">
              <a:lnSpc>
                <a:spcPct val="90000"/>
              </a:lnSpc>
              <a:spcBef>
                <a:spcPts val="400"/>
              </a:spcBef>
              <a:buClr>
                <a:srgbClr val="0066A1"/>
              </a:buClr>
              <a:buSzPct val="1000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44600" marR="0" lvl="3" indent="-152400" algn="l" rtl="0">
              <a:lnSpc>
                <a:spcPct val="90000"/>
              </a:lnSpc>
              <a:spcBef>
                <a:spcPts val="400"/>
              </a:spcBef>
              <a:buClr>
                <a:srgbClr val="0066A1"/>
              </a:buClr>
              <a:buSzPct val="100000"/>
              <a:buFont typeface="Noto Sans Symbols"/>
              <a:buChar char="▪"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87500" marR="0" lvl="4" indent="-152400" algn="l" rtl="0">
              <a:lnSpc>
                <a:spcPct val="90000"/>
              </a:lnSpc>
              <a:spcBef>
                <a:spcPts val="400"/>
              </a:spcBef>
              <a:buClr>
                <a:srgbClr val="0066A1"/>
              </a:buClr>
              <a:buSzPct val="100000"/>
              <a:buFont typeface="Noto Sans Symbols"/>
              <a:buChar char="▪"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92300" marR="0" lvl="5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35200" marR="0" lvl="6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8100" marR="0" lvl="7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21000" marR="0" lvl="8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3" name="Shape 143"/>
          <p:cNvSpPr txBox="1">
            <a:spLocks noGrp="1"/>
          </p:cNvSpPr>
          <p:nvPr>
            <p:ph type="body" idx="3"/>
          </p:nvPr>
        </p:nvSpPr>
        <p:spPr>
          <a:xfrm>
            <a:off x="297611" y="1300461"/>
            <a:ext cx="8531162" cy="1796468"/>
          </a:xfrm>
          <a:prstGeom prst="rect">
            <a:avLst/>
          </a:prstGeom>
          <a:noFill/>
          <a:ln>
            <a:noFill/>
          </a:ln>
        </p:spPr>
        <p:txBody>
          <a:bodyPr wrap="square" lIns="68575" tIns="68575" rIns="68575" bIns="68575" anchor="t" anchorCtr="0"/>
          <a:lstStyle>
            <a:lvl1pPr marL="0" marR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○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■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●"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○"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92300" marR="0" lvl="5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35200" marR="0" lvl="6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8100" marR="0" lvl="7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21000" marR="0" lvl="8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4" name="Shape 144"/>
          <p:cNvSpPr txBox="1">
            <a:spLocks noGrp="1"/>
          </p:cNvSpPr>
          <p:nvPr>
            <p:ph type="body" idx="4"/>
          </p:nvPr>
        </p:nvSpPr>
        <p:spPr>
          <a:xfrm>
            <a:off x="4656221" y="3190774"/>
            <a:ext cx="4172552" cy="1286335"/>
          </a:xfrm>
          <a:prstGeom prst="rect">
            <a:avLst/>
          </a:prstGeom>
          <a:noFill/>
          <a:ln>
            <a:noFill/>
          </a:ln>
        </p:spPr>
        <p:txBody>
          <a:bodyPr wrap="square" lIns="68575" tIns="68575" rIns="68575" bIns="68575" anchor="t" anchorCtr="0"/>
          <a:lstStyle>
            <a:lvl1pPr marL="0" marR="0" lvl="0" indent="0" algn="l" rtl="0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ct val="100000"/>
              <a:buFont typeface="Arial"/>
              <a:buChar char="●"/>
              <a:defRPr sz="1400" b="0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○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■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●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○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92300" marR="0" lvl="5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35200" marR="0" lvl="6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8100" marR="0" lvl="7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21000" marR="0" lvl="8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 Slide_BulletsTextBelowObject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 txBox="1">
            <a:spLocks noGrp="1"/>
          </p:cNvSpPr>
          <p:nvPr>
            <p:ph type="ctrTitle"/>
          </p:nvPr>
        </p:nvSpPr>
        <p:spPr>
          <a:xfrm>
            <a:off x="297611" y="424066"/>
            <a:ext cx="8531162" cy="391130"/>
          </a:xfrm>
          <a:prstGeom prst="rect">
            <a:avLst/>
          </a:prstGeom>
          <a:noFill/>
          <a:ln>
            <a:noFill/>
          </a:ln>
        </p:spPr>
        <p:txBody>
          <a:bodyPr wrap="square" lIns="68575" tIns="68575" rIns="68575" bIns="68575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0066A1"/>
              </a:buClr>
              <a:buSzPct val="100000"/>
              <a:buFont typeface="Calibri"/>
              <a:buNone/>
              <a:defRPr sz="2600" b="1" i="0" u="none" strike="noStrike" cap="none">
                <a:solidFill>
                  <a:srgbClr val="0066A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SzPct val="78571"/>
              <a:buNone/>
              <a:defRPr sz="1400"/>
            </a:lvl2pPr>
            <a:lvl3pPr lvl="2" indent="0">
              <a:spcBef>
                <a:spcPts val="0"/>
              </a:spcBef>
              <a:buSzPct val="78571"/>
              <a:buNone/>
              <a:defRPr sz="1400"/>
            </a:lvl3pPr>
            <a:lvl4pPr lvl="3" indent="0">
              <a:spcBef>
                <a:spcPts val="0"/>
              </a:spcBef>
              <a:buSzPct val="78571"/>
              <a:buNone/>
              <a:defRPr sz="1400"/>
            </a:lvl4pPr>
            <a:lvl5pPr lvl="4" indent="0">
              <a:spcBef>
                <a:spcPts val="0"/>
              </a:spcBef>
              <a:buSzPct val="78571"/>
              <a:buNone/>
              <a:defRPr sz="1400"/>
            </a:lvl5pPr>
            <a:lvl6pPr lvl="5" indent="0">
              <a:spcBef>
                <a:spcPts val="0"/>
              </a:spcBef>
              <a:buSzPct val="78571"/>
              <a:buNone/>
              <a:defRPr sz="1400"/>
            </a:lvl6pPr>
            <a:lvl7pPr lvl="6" indent="0">
              <a:spcBef>
                <a:spcPts val="0"/>
              </a:spcBef>
              <a:buSzPct val="78571"/>
              <a:buNone/>
              <a:defRPr sz="1400"/>
            </a:lvl7pPr>
            <a:lvl8pPr lvl="7" indent="0">
              <a:spcBef>
                <a:spcPts val="0"/>
              </a:spcBef>
              <a:buSzPct val="78571"/>
              <a:buNone/>
              <a:defRPr sz="1400"/>
            </a:lvl8pPr>
            <a:lvl9pPr lvl="8" indent="0">
              <a:spcBef>
                <a:spcPts val="0"/>
              </a:spcBef>
              <a:buSzPct val="78571"/>
              <a:buNone/>
              <a:defRPr sz="1400"/>
            </a:lvl9pPr>
          </a:lstStyle>
          <a:p>
            <a:endParaRPr/>
          </a:p>
        </p:txBody>
      </p:sp>
      <p:sp>
        <p:nvSpPr>
          <p:cNvPr id="147" name="Shape 147"/>
          <p:cNvSpPr txBox="1">
            <a:spLocks noGrp="1"/>
          </p:cNvSpPr>
          <p:nvPr>
            <p:ph type="subTitle" idx="1"/>
          </p:nvPr>
        </p:nvSpPr>
        <p:spPr>
          <a:xfrm>
            <a:off x="297611" y="899332"/>
            <a:ext cx="8531162" cy="316993"/>
          </a:xfrm>
          <a:prstGeom prst="rect">
            <a:avLst/>
          </a:prstGeom>
          <a:noFill/>
          <a:ln>
            <a:noFill/>
          </a:ln>
        </p:spPr>
        <p:txBody>
          <a:bodyPr wrap="square" lIns="68575" tIns="68575" rIns="68575" bIns="68575" anchor="t" anchorCtr="0"/>
          <a:lstStyle>
            <a:lvl1pPr marL="0" marR="0" lvl="0" indent="0" algn="l" rtl="0">
              <a:lnSpc>
                <a:spcPct val="90000"/>
              </a:lnSpc>
              <a:spcBef>
                <a:spcPts val="800"/>
              </a:spcBef>
              <a:buClr>
                <a:srgbClr val="7F7F7F"/>
              </a:buClr>
              <a:buSzPct val="100000"/>
              <a:buFont typeface="Arial"/>
              <a:buNone/>
              <a:defRPr sz="1800" b="1" i="1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ctr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ctr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ctr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ctr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ctr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ctr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ctr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ctr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8" name="Shape 148"/>
          <p:cNvSpPr txBox="1">
            <a:spLocks noGrp="1"/>
          </p:cNvSpPr>
          <p:nvPr>
            <p:ph type="body" idx="2"/>
          </p:nvPr>
        </p:nvSpPr>
        <p:spPr>
          <a:xfrm>
            <a:off x="297611" y="1300461"/>
            <a:ext cx="4401923" cy="2352326"/>
          </a:xfrm>
          <a:prstGeom prst="rect">
            <a:avLst/>
          </a:prstGeom>
          <a:noFill/>
          <a:ln>
            <a:noFill/>
          </a:ln>
        </p:spPr>
        <p:txBody>
          <a:bodyPr wrap="square" lIns="68575" tIns="68575" rIns="68575" bIns="68575" anchor="t" anchorCtr="0"/>
          <a:lstStyle>
            <a:lvl1pPr marL="342900" marR="0" lvl="0" indent="-279400" algn="l" rtl="0">
              <a:lnSpc>
                <a:spcPct val="90000"/>
              </a:lnSpc>
              <a:spcBef>
                <a:spcPts val="800"/>
              </a:spcBef>
              <a:buClr>
                <a:srgbClr val="0066A1"/>
              </a:buClr>
              <a:buSzPct val="60000"/>
              <a:buFont typeface="Merriweather Sans"/>
              <a:buChar char="▶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96900" marR="0" lvl="1" indent="-165100" algn="l" rtl="0">
              <a:lnSpc>
                <a:spcPct val="90000"/>
              </a:lnSpc>
              <a:spcBef>
                <a:spcPts val="400"/>
              </a:spcBef>
              <a:buClr>
                <a:srgbClr val="0066A1"/>
              </a:buClr>
              <a:buSzPct val="1000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39800" marR="0" lvl="2" indent="-177800" algn="l" rtl="0">
              <a:lnSpc>
                <a:spcPct val="90000"/>
              </a:lnSpc>
              <a:spcBef>
                <a:spcPts val="400"/>
              </a:spcBef>
              <a:buClr>
                <a:srgbClr val="0066A1"/>
              </a:buClr>
              <a:buSzPct val="1000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44600" marR="0" lvl="3" indent="-152400" algn="l" rtl="0">
              <a:lnSpc>
                <a:spcPct val="90000"/>
              </a:lnSpc>
              <a:spcBef>
                <a:spcPts val="400"/>
              </a:spcBef>
              <a:buClr>
                <a:srgbClr val="0066A1"/>
              </a:buClr>
              <a:buSzPct val="100000"/>
              <a:buFont typeface="Noto Sans Symbols"/>
              <a:buChar char="▪"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87500" marR="0" lvl="4" indent="-152400" algn="l" rtl="0">
              <a:lnSpc>
                <a:spcPct val="90000"/>
              </a:lnSpc>
              <a:spcBef>
                <a:spcPts val="400"/>
              </a:spcBef>
              <a:buClr>
                <a:srgbClr val="0066A1"/>
              </a:buClr>
              <a:buSzPct val="100000"/>
              <a:buFont typeface="Noto Sans Symbols"/>
              <a:buChar char="▪"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92300" marR="0" lvl="5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35200" marR="0" lvl="6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8100" marR="0" lvl="7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21000" marR="0" lvl="8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9" name="Shape 149"/>
          <p:cNvSpPr txBox="1">
            <a:spLocks noGrp="1"/>
          </p:cNvSpPr>
          <p:nvPr>
            <p:ph type="body" idx="3"/>
          </p:nvPr>
        </p:nvSpPr>
        <p:spPr>
          <a:xfrm>
            <a:off x="297611" y="3736924"/>
            <a:ext cx="4401923" cy="741235"/>
          </a:xfrm>
          <a:prstGeom prst="rect">
            <a:avLst/>
          </a:prstGeom>
          <a:noFill/>
          <a:ln>
            <a:noFill/>
          </a:ln>
        </p:spPr>
        <p:txBody>
          <a:bodyPr wrap="square" lIns="68575" tIns="68575" rIns="68575" bIns="68575" anchor="t" anchorCtr="0"/>
          <a:lstStyle>
            <a:lvl1pPr marL="0" marR="0" lvl="0" indent="0" algn="l" rtl="0">
              <a:lnSpc>
                <a:spcPct val="90000"/>
              </a:lnSpc>
              <a:spcBef>
                <a:spcPts val="800"/>
              </a:spcBef>
              <a:buClr>
                <a:srgbClr val="0066A1"/>
              </a:buClr>
              <a:buSzPct val="100000"/>
              <a:buFont typeface="Arial"/>
              <a:buChar char="●"/>
              <a:defRPr sz="1400" b="1" i="1" u="none" strike="noStrike" cap="none">
                <a:solidFill>
                  <a:srgbClr val="0066A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○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■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●"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○"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92300" marR="0" lvl="5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35200" marR="0" lvl="6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8100" marR="0" lvl="7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21000" marR="0" lvl="8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0" name="Shape 150"/>
          <p:cNvSpPr txBox="1">
            <a:spLocks noGrp="1"/>
          </p:cNvSpPr>
          <p:nvPr>
            <p:ph type="body" idx="4"/>
          </p:nvPr>
        </p:nvSpPr>
        <p:spPr>
          <a:xfrm>
            <a:off x="4833698" y="1300460"/>
            <a:ext cx="3995075" cy="3177698"/>
          </a:xfrm>
          <a:prstGeom prst="rect">
            <a:avLst/>
          </a:prstGeom>
          <a:noFill/>
          <a:ln>
            <a:noFill/>
          </a:ln>
        </p:spPr>
        <p:txBody>
          <a:bodyPr wrap="square" lIns="68575" tIns="68575" rIns="68575" bIns="68575" anchor="t" anchorCtr="0"/>
          <a:lstStyle>
            <a:lvl1pPr marL="0" marR="0" lvl="0" indent="0" algn="l" rtl="0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ct val="100000"/>
              <a:buFont typeface="Arial"/>
              <a:buChar char="●"/>
              <a:defRPr sz="1400" b="0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○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■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●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○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92300" marR="0" lvl="5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35200" marR="0" lvl="6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8100" marR="0" lvl="7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21000" marR="0" lvl="8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7" Type="http://schemas.openxmlformats.org/officeDocument/2006/relationships/image" Target="../media/image4.gif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.gif"/><Relationship Id="rId5" Type="http://schemas.openxmlformats.org/officeDocument/2006/relationships/image" Target="../media/image2.gif"/><Relationship Id="rId4" Type="http://schemas.openxmlformats.org/officeDocument/2006/relationships/image" Target="../media/image1.jp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2.gif"/><Relationship Id="rId5" Type="http://schemas.openxmlformats.org/officeDocument/2006/relationships/image" Target="../media/image11.gif"/><Relationship Id="rId4" Type="http://schemas.openxmlformats.org/officeDocument/2006/relationships/image" Target="../media/image10.gif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17" Type="http://schemas.openxmlformats.org/officeDocument/2006/relationships/image" Target="../media/image11.gif"/><Relationship Id="rId2" Type="http://schemas.openxmlformats.org/officeDocument/2006/relationships/slideLayout" Target="../slideLayouts/slideLayout16.xml"/><Relationship Id="rId16" Type="http://schemas.openxmlformats.org/officeDocument/2006/relationships/image" Target="../media/image10.gif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5" Type="http://schemas.openxmlformats.org/officeDocument/2006/relationships/image" Target="../media/image12.gif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Char char="●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●"/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●"/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  <a:endParaRPr lang="en" sz="1000">
              <a:solidFill>
                <a:schemeClr val="dk2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Shape 5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4002" cy="5132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Shape 5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3760858"/>
            <a:ext cx="9144000" cy="1380442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Shape 5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0" y="0"/>
            <a:ext cx="9144000" cy="691053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Shape 54"/>
          <p:cNvSpPr txBox="1"/>
          <p:nvPr/>
        </p:nvSpPr>
        <p:spPr>
          <a:xfrm>
            <a:off x="284909" y="4628375"/>
            <a:ext cx="1543050" cy="273844"/>
          </a:xfrm>
          <a:prstGeom prst="rect">
            <a:avLst/>
          </a:prstGeom>
          <a:noFill/>
          <a:ln>
            <a:noFill/>
          </a:ln>
        </p:spPr>
        <p:txBody>
          <a:bodyPr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" sz="9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5" name="Shape 55"/>
          <p:cNvPicPr preferRelativeResize="0"/>
          <p:nvPr/>
        </p:nvPicPr>
        <p:blipFill rotWithShape="1">
          <a:blip r:embed="rId7">
            <a:alphaModFix/>
          </a:blip>
          <a:srcRect r="2161"/>
          <a:stretch/>
        </p:blipFill>
        <p:spPr>
          <a:xfrm>
            <a:off x="8038947" y="4560577"/>
            <a:ext cx="857754" cy="499417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Shape 6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2" cy="5132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Shape 7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65" y="0"/>
            <a:ext cx="9140333" cy="68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Shape 7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4457700"/>
            <a:ext cx="9140333" cy="685525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Shape 72"/>
          <p:cNvSpPr txBox="1"/>
          <p:nvPr/>
        </p:nvSpPr>
        <p:spPr>
          <a:xfrm>
            <a:off x="284909" y="4628375"/>
            <a:ext cx="1543050" cy="273844"/>
          </a:xfrm>
          <a:prstGeom prst="rect">
            <a:avLst/>
          </a:prstGeom>
          <a:noFill/>
          <a:ln>
            <a:noFill/>
          </a:ln>
        </p:spPr>
        <p:txBody>
          <a:bodyPr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900" b="0" i="0" u="none" strike="noStrike" cap="none">
                <a:solidFill>
                  <a:srgbClr val="0066A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" sz="900" b="0" i="0" u="none" strike="noStrike" cap="none">
              <a:solidFill>
                <a:srgbClr val="0066A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3" name="Shape 7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153349" y="4553785"/>
            <a:ext cx="859278" cy="26669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/>
          <p:nvPr/>
        </p:nvSpPr>
        <p:spPr>
          <a:xfrm>
            <a:off x="284909" y="4628375"/>
            <a:ext cx="1543050" cy="273844"/>
          </a:xfrm>
          <a:prstGeom prst="rect">
            <a:avLst/>
          </a:prstGeom>
          <a:noFill/>
          <a:ln>
            <a:noFill/>
          </a:ln>
        </p:spPr>
        <p:txBody>
          <a:bodyPr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900" b="0" i="0" u="none" strike="noStrike" cap="none">
                <a:solidFill>
                  <a:srgbClr val="0066A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" sz="900" b="0" i="0" u="none" strike="noStrike" cap="none">
              <a:solidFill>
                <a:srgbClr val="0066A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9" name="Shape 79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8153349" y="4553785"/>
            <a:ext cx="859278" cy="26669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Shape 80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3665" y="0"/>
            <a:ext cx="9140333" cy="68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Shape 81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0" y="4457700"/>
            <a:ext cx="9140333" cy="685525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27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 txBox="1">
            <a:spLocks noGrp="1"/>
          </p:cNvSpPr>
          <p:nvPr>
            <p:ph type="ctrTitle"/>
          </p:nvPr>
        </p:nvSpPr>
        <p:spPr>
          <a:xfrm>
            <a:off x="571499" y="1669620"/>
            <a:ext cx="7917982" cy="1379783"/>
          </a:xfrm>
          <a:prstGeom prst="rect">
            <a:avLst/>
          </a:prstGeom>
          <a:noFill/>
          <a:ln>
            <a:noFill/>
          </a:ln>
        </p:spPr>
        <p:txBody>
          <a:bodyPr wrap="square" lIns="68575" tIns="34275" rIns="68575" bIns="34275" anchor="t" anchorCtr="0">
            <a:noAutofit/>
          </a:bodyPr>
          <a:lstStyle/>
          <a:p>
            <a:pPr indent="-209550" algn="ctr"/>
            <a:r>
              <a:rPr lang="en-US" b="0" dirty="0"/>
              <a:t>Measuring and Enhancing the Visual Content of Polarimetric Synthetic Aperture Radar Decompositions</a:t>
            </a:r>
            <a:endParaRPr lang="pt-BR" dirty="0"/>
          </a:p>
        </p:txBody>
      </p:sp>
      <p:sp>
        <p:nvSpPr>
          <p:cNvPr id="162" name="Shape 162"/>
          <p:cNvSpPr txBox="1">
            <a:spLocks noGrp="1"/>
          </p:cNvSpPr>
          <p:nvPr>
            <p:ph type="subTitle" idx="1"/>
          </p:nvPr>
        </p:nvSpPr>
        <p:spPr>
          <a:xfrm>
            <a:off x="571498" y="3208698"/>
            <a:ext cx="7917982" cy="1073578"/>
          </a:xfrm>
          <a:prstGeom prst="rect">
            <a:avLst/>
          </a:prstGeom>
          <a:noFill/>
          <a:ln>
            <a:noFill/>
          </a:ln>
        </p:spPr>
        <p:txBody>
          <a:bodyPr wrap="square" lIns="68575" tIns="34275" rIns="68575" bIns="34275" anchor="t" anchorCtr="0">
            <a:noAutofit/>
          </a:bodyPr>
          <a:lstStyle/>
          <a:p>
            <a:pPr indent="-133350">
              <a:spcBef>
                <a:spcPts val="0"/>
              </a:spcBef>
            </a:pPr>
            <a:r>
              <a:rPr lang="pt-BR" sz="2000" b="0" i="0" dirty="0" err="1">
                <a:latin typeface="Times New Roman"/>
              </a:rPr>
              <a:t>Ulile</a:t>
            </a:r>
            <a:r>
              <a:rPr lang="pt-BR" sz="2000" b="0" i="0" dirty="0">
                <a:latin typeface="Times New Roman"/>
              </a:rPr>
              <a:t> Indeque¹, Alejandro C. Frery²</a:t>
            </a:r>
          </a:p>
          <a:p>
            <a:pPr indent="-133350">
              <a:spcBef>
                <a:spcPts val="0"/>
              </a:spcBef>
            </a:pPr>
            <a:endParaRPr lang="pt-BR" sz="1500" b="0" i="0" dirty="0">
              <a:latin typeface="Times New Roman"/>
            </a:endParaRPr>
          </a:p>
          <a:p>
            <a:pPr indent="-133350">
              <a:spcBef>
                <a:spcPts val="0"/>
              </a:spcBef>
            </a:pPr>
            <a:r>
              <a:rPr lang="pt-BR" sz="1500" b="0" i="0" dirty="0">
                <a:latin typeface="Times New Roman"/>
              </a:rPr>
              <a:t>Laboratório de Computação Científica e Análise Numérica - UFAL¹</a:t>
            </a:r>
            <a:endParaRPr lang="pt-BR" dirty="0"/>
          </a:p>
          <a:p>
            <a:r>
              <a:rPr lang="pt-BR" sz="1500" b="0" i="0" dirty="0" err="1"/>
              <a:t>School</a:t>
            </a:r>
            <a:r>
              <a:rPr lang="pt-BR" sz="1500" b="0" i="0" dirty="0"/>
              <a:t> </a:t>
            </a:r>
            <a:r>
              <a:rPr lang="pt-BR" sz="1500" b="0" i="0" dirty="0" err="1"/>
              <a:t>of</a:t>
            </a:r>
            <a:r>
              <a:rPr lang="pt-BR" sz="1500" b="0" i="0" dirty="0"/>
              <a:t> </a:t>
            </a:r>
            <a:r>
              <a:rPr lang="pt-BR" sz="1500" b="0" i="0" dirty="0" err="1"/>
              <a:t>Mathematics</a:t>
            </a:r>
            <a:r>
              <a:rPr lang="pt-BR" sz="1500" b="0" i="0" dirty="0"/>
              <a:t> </a:t>
            </a:r>
            <a:r>
              <a:rPr lang="pt-BR" sz="1500" b="0" i="0" dirty="0" err="1"/>
              <a:t>and</a:t>
            </a:r>
            <a:r>
              <a:rPr lang="pt-BR" sz="1500" b="0" i="0" dirty="0"/>
              <a:t> </a:t>
            </a:r>
            <a:r>
              <a:rPr lang="pt-BR" sz="1500" b="0" i="0" dirty="0" err="1"/>
              <a:t>Statistics</a:t>
            </a:r>
            <a:r>
              <a:rPr lang="pt-BR" sz="1500" b="0" i="0" dirty="0"/>
              <a:t>, Victoria </a:t>
            </a:r>
            <a:r>
              <a:rPr lang="pt-BR" sz="1500" b="0" i="0" dirty="0" err="1"/>
              <a:t>University</a:t>
            </a:r>
            <a:r>
              <a:rPr lang="pt-BR" sz="1500" b="0" i="0" dirty="0"/>
              <a:t> </a:t>
            </a:r>
            <a:r>
              <a:rPr lang="pt-BR" sz="1500" b="0" i="0" dirty="0" err="1"/>
              <a:t>of</a:t>
            </a:r>
            <a:r>
              <a:rPr lang="pt-BR" sz="1500" b="0" i="0" dirty="0"/>
              <a:t> Wellington, New Zealand²</a:t>
            </a:r>
            <a:endParaRPr lang="pt-BR" sz="1500" dirty="0"/>
          </a:p>
        </p:txBody>
      </p:sp>
      <p:pic>
        <p:nvPicPr>
          <p:cNvPr id="2" name="Imagem 2" descr="Mapa de jardim&#10;&#10;Descrição gerada automaticamente">
            <a:extLst>
              <a:ext uri="{FF2B5EF4-FFF2-40B4-BE49-F238E27FC236}">
                <a16:creationId xmlns:a16="http://schemas.microsoft.com/office/drawing/2014/main" id="{BEA0A37C-5EF6-ACE1-69B8-5C1C030DA8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922334" y="-2478502"/>
            <a:ext cx="1189042" cy="671161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 txBox="1">
            <a:spLocks noGrp="1"/>
          </p:cNvSpPr>
          <p:nvPr>
            <p:ph type="ctrTitle"/>
          </p:nvPr>
        </p:nvSpPr>
        <p:spPr>
          <a:xfrm>
            <a:off x="297611" y="424066"/>
            <a:ext cx="8531162" cy="391130"/>
          </a:xfrm>
          <a:prstGeom prst="rect">
            <a:avLst/>
          </a:prstGeom>
          <a:noFill/>
          <a:ln>
            <a:noFill/>
          </a:ln>
        </p:spPr>
        <p:txBody>
          <a:bodyPr wrap="square" lIns="68575" tIns="34275" rIns="68575" bIns="34275" anchor="t" anchorCtr="0">
            <a:noAutofit/>
          </a:bodyPr>
          <a:lstStyle/>
          <a:p>
            <a:pPr marL="0" marR="0" lvl="0" indent="-146050" algn="l" rtl="0">
              <a:lnSpc>
                <a:spcPct val="90000"/>
              </a:lnSpc>
              <a:spcBef>
                <a:spcPts val="0"/>
              </a:spcBef>
              <a:buClr>
                <a:srgbClr val="0066A1"/>
              </a:buClr>
              <a:buSzPct val="100000"/>
              <a:buFont typeface="Calibri"/>
              <a:buNone/>
            </a:pPr>
            <a:r>
              <a:rPr lang="pt-BR" sz="2300" dirty="0" err="1"/>
              <a:t>Resuts</a:t>
            </a:r>
            <a:endParaRPr sz="2300" b="1" i="0" u="none" strike="noStrike" cap="none" dirty="0" err="1">
              <a:solidFill>
                <a:srgbClr val="0066A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Imagem 2" descr="Uma imagem contendo circuito, roxo, em pé, segurando&#10;&#10;Descrição gerada automaticamente">
            <a:extLst>
              <a:ext uri="{FF2B5EF4-FFF2-40B4-BE49-F238E27FC236}">
                <a16:creationId xmlns:a16="http://schemas.microsoft.com/office/drawing/2014/main" id="{98EA3990-D574-6C60-E25D-EB7249DF13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6321" y="1514643"/>
            <a:ext cx="2743200" cy="2695740"/>
          </a:xfrm>
          <a:prstGeom prst="rect">
            <a:avLst/>
          </a:prstGeom>
        </p:spPr>
      </p:pic>
      <p:pic>
        <p:nvPicPr>
          <p:cNvPr id="3" name="Imagem 3">
            <a:extLst>
              <a:ext uri="{FF2B5EF4-FFF2-40B4-BE49-F238E27FC236}">
                <a16:creationId xmlns:a16="http://schemas.microsoft.com/office/drawing/2014/main" id="{C13EEB32-DD20-7730-295D-B63B77C87F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900" y="1504617"/>
            <a:ext cx="2743200" cy="2695740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128AD72D-0C9E-19D7-63F0-FDA2F108E3AE}"/>
              </a:ext>
            </a:extLst>
          </p:cNvPr>
          <p:cNvSpPr txBox="1"/>
          <p:nvPr/>
        </p:nvSpPr>
        <p:spPr>
          <a:xfrm>
            <a:off x="723900" y="4288254"/>
            <a:ext cx="2743200" cy="2923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1300" dirty="0"/>
              <a:t>c) H(</a:t>
            </a:r>
            <a:r>
              <a:rPr lang="pt-BR" sz="1300" dirty="0" err="1"/>
              <a:t>Ideal,Decoralation</a:t>
            </a:r>
            <a:r>
              <a:rPr lang="pt-BR" sz="1300" dirty="0"/>
              <a:t>) = 0.299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DA7809CF-4479-CA67-F918-BB375DB1B344}"/>
              </a:ext>
            </a:extLst>
          </p:cNvPr>
          <p:cNvSpPr txBox="1"/>
          <p:nvPr/>
        </p:nvSpPr>
        <p:spPr>
          <a:xfrm>
            <a:off x="5458828" y="4300788"/>
            <a:ext cx="2743200" cy="2923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1300" dirty="0"/>
              <a:t>d) H(Ideal, </a:t>
            </a:r>
            <a:r>
              <a:rPr lang="pt-BR" sz="1300" dirty="0" err="1"/>
              <a:t>Improved</a:t>
            </a:r>
            <a:r>
              <a:rPr lang="pt-BR" sz="1300" dirty="0"/>
              <a:t>) = 0.330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6F88E87-6C92-DD96-C616-649BA2DD05CE}"/>
              </a:ext>
            </a:extLst>
          </p:cNvPr>
          <p:cNvSpPr txBox="1"/>
          <p:nvPr/>
        </p:nvSpPr>
        <p:spPr>
          <a:xfrm>
            <a:off x="728913" y="804111"/>
            <a:ext cx="27432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dirty="0"/>
              <a:t>Pauli </a:t>
            </a:r>
            <a:r>
              <a:rPr lang="pt-BR" dirty="0" err="1"/>
              <a:t>Decomposition</a:t>
            </a:r>
            <a:r>
              <a:rPr lang="pt-BR" dirty="0"/>
              <a:t> </a:t>
            </a:r>
            <a:r>
              <a:rPr lang="pt-BR" dirty="0" err="1"/>
              <a:t>improved</a:t>
            </a:r>
            <a:r>
              <a:rPr lang="pt-BR" dirty="0"/>
              <a:t> </a:t>
            </a:r>
            <a:r>
              <a:rPr lang="pt-BR" dirty="0" err="1"/>
              <a:t>by</a:t>
            </a:r>
            <a:r>
              <a:rPr lang="pt-BR" dirty="0"/>
              <a:t> </a:t>
            </a:r>
            <a:r>
              <a:rPr lang="pt-BR" dirty="0" err="1"/>
              <a:t>Decorrelation</a:t>
            </a:r>
            <a:endParaRPr lang="pt-BR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5F58B35F-937E-BC61-EE05-5AFD880DDDA6}"/>
              </a:ext>
            </a:extLst>
          </p:cNvPr>
          <p:cNvSpPr txBox="1"/>
          <p:nvPr/>
        </p:nvSpPr>
        <p:spPr>
          <a:xfrm>
            <a:off x="5461334" y="804111"/>
            <a:ext cx="27432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dirty="0"/>
              <a:t>Pauli </a:t>
            </a:r>
            <a:r>
              <a:rPr lang="pt-BR" dirty="0" err="1"/>
              <a:t>Decomposition</a:t>
            </a:r>
            <a:r>
              <a:rPr lang="pt-BR" dirty="0"/>
              <a:t> </a:t>
            </a:r>
            <a:r>
              <a:rPr lang="pt-BR" dirty="0" err="1"/>
              <a:t>improved</a:t>
            </a:r>
            <a:r>
              <a:rPr lang="pt-BR" dirty="0"/>
              <a:t> </a:t>
            </a:r>
            <a:r>
              <a:rPr lang="pt-BR" dirty="0" err="1"/>
              <a:t>by</a:t>
            </a:r>
            <a:r>
              <a:rPr lang="pt-BR" dirty="0"/>
              <a:t> </a:t>
            </a:r>
            <a:r>
              <a:rPr lang="pt-BR" dirty="0" err="1"/>
              <a:t>our</a:t>
            </a:r>
            <a:r>
              <a:rPr lang="pt-BR" dirty="0"/>
              <a:t> </a:t>
            </a:r>
            <a:r>
              <a:rPr lang="pt-BR" dirty="0" err="1"/>
              <a:t>Matching</a:t>
            </a:r>
            <a:r>
              <a:rPr lang="pt-BR" dirty="0"/>
              <a:t> </a:t>
            </a:r>
            <a:r>
              <a:rPr lang="pt-BR" dirty="0" err="1"/>
              <a:t>Histogram</a:t>
            </a:r>
            <a:endParaRPr lang="pt-BR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770C4-8566-C1A3-4642-D163420CBA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3" name="Imagem 5">
            <a:extLst>
              <a:ext uri="{FF2B5EF4-FFF2-40B4-BE49-F238E27FC236}">
                <a16:creationId xmlns:a16="http://schemas.microsoft.com/office/drawing/2014/main" id="{2FE86F1C-65D9-12BA-546A-9E0CCFD80E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55" y="1449045"/>
            <a:ext cx="2163067" cy="2134226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B4987958-BF81-6112-3787-357622513A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1365" y="1449045"/>
            <a:ext cx="2163067" cy="2134226"/>
          </a:xfrm>
          <a:prstGeom prst="rect">
            <a:avLst/>
          </a:prstGeom>
        </p:spPr>
      </p:pic>
      <p:pic>
        <p:nvPicPr>
          <p:cNvPr id="5" name="Imagem 2" descr="Uma imagem contendo circuito, roxo, em pé, segurando&#10;&#10;Descrição gerada automaticamente">
            <a:extLst>
              <a:ext uri="{FF2B5EF4-FFF2-40B4-BE49-F238E27FC236}">
                <a16:creationId xmlns:a16="http://schemas.microsoft.com/office/drawing/2014/main" id="{1CF937BD-D25B-872C-F42B-432C1507A4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9319" y="1449045"/>
            <a:ext cx="2171801" cy="2134226"/>
          </a:xfrm>
          <a:prstGeom prst="rect">
            <a:avLst/>
          </a:prstGeom>
        </p:spPr>
      </p:pic>
      <p:pic>
        <p:nvPicPr>
          <p:cNvPr id="6" name="Imagem 3">
            <a:extLst>
              <a:ext uri="{FF2B5EF4-FFF2-40B4-BE49-F238E27FC236}">
                <a16:creationId xmlns:a16="http://schemas.microsoft.com/office/drawing/2014/main" id="{7FC4173E-B772-0707-A490-54B3E175D5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45975" y="1449045"/>
            <a:ext cx="2171801" cy="213422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687D58D-F143-6276-5D28-4C9D588E10F3}"/>
              </a:ext>
            </a:extLst>
          </p:cNvPr>
          <p:cNvSpPr txBox="1"/>
          <p:nvPr/>
        </p:nvSpPr>
        <p:spPr>
          <a:xfrm>
            <a:off x="882595" y="3776870"/>
            <a:ext cx="5838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Pauli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82A030-2AC4-3A54-F66F-911F94F44E04}"/>
              </a:ext>
            </a:extLst>
          </p:cNvPr>
          <p:cNvSpPr txBox="1"/>
          <p:nvPr/>
        </p:nvSpPr>
        <p:spPr>
          <a:xfrm>
            <a:off x="2812450" y="3776870"/>
            <a:ext cx="11608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Equalization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810022-3D02-B083-4639-33D8A34EFFC5}"/>
              </a:ext>
            </a:extLst>
          </p:cNvPr>
          <p:cNvSpPr txBox="1"/>
          <p:nvPr/>
        </p:nvSpPr>
        <p:spPr>
          <a:xfrm>
            <a:off x="4952676" y="3776869"/>
            <a:ext cx="12490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Decorrelation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C9139C7-9132-A698-8F82-0F701596C40C}"/>
              </a:ext>
            </a:extLst>
          </p:cNvPr>
          <p:cNvSpPr txBox="1"/>
          <p:nvPr/>
        </p:nvSpPr>
        <p:spPr>
          <a:xfrm>
            <a:off x="6986995" y="3776869"/>
            <a:ext cx="17764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Histogram Matching</a:t>
            </a:r>
          </a:p>
        </p:txBody>
      </p:sp>
    </p:spTree>
    <p:extLst>
      <p:ext uri="{BB962C8B-B14F-4D97-AF65-F5344CB8AC3E}">
        <p14:creationId xmlns:p14="http://schemas.microsoft.com/office/powerpoint/2010/main" val="21312115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 txBox="1">
            <a:spLocks noGrp="1"/>
          </p:cNvSpPr>
          <p:nvPr>
            <p:ph type="ctrTitle"/>
          </p:nvPr>
        </p:nvSpPr>
        <p:spPr>
          <a:xfrm>
            <a:off x="297611" y="424066"/>
            <a:ext cx="8531162" cy="391130"/>
          </a:xfrm>
          <a:prstGeom prst="rect">
            <a:avLst/>
          </a:prstGeom>
          <a:noFill/>
          <a:ln>
            <a:noFill/>
          </a:ln>
        </p:spPr>
        <p:txBody>
          <a:bodyPr wrap="square" lIns="68575" tIns="34275" rIns="68575" bIns="34275" anchor="t" anchorCtr="0">
            <a:noAutofit/>
          </a:bodyPr>
          <a:lstStyle/>
          <a:p>
            <a:pPr marL="0" marR="0" lvl="0" indent="-146050" algn="l" rtl="0">
              <a:lnSpc>
                <a:spcPct val="90000"/>
              </a:lnSpc>
              <a:spcBef>
                <a:spcPts val="0"/>
              </a:spcBef>
              <a:buClr>
                <a:srgbClr val="0066A1"/>
              </a:buClr>
              <a:buSzPct val="100000"/>
              <a:buFont typeface="Calibri"/>
              <a:buNone/>
            </a:pPr>
            <a:r>
              <a:rPr lang="pt-BR" sz="2300" dirty="0" err="1"/>
              <a:t>Conclusion</a:t>
            </a:r>
            <a:endParaRPr sz="2300" b="1" i="0" u="none" strike="noStrike" cap="none" dirty="0" err="1">
              <a:solidFill>
                <a:srgbClr val="0066A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" name="Shape 243"/>
          <p:cNvSpPr txBox="1">
            <a:spLocks noGrp="1"/>
          </p:cNvSpPr>
          <p:nvPr>
            <p:ph type="body" idx="2"/>
          </p:nvPr>
        </p:nvSpPr>
        <p:spPr>
          <a:xfrm>
            <a:off x="297611" y="1369219"/>
            <a:ext cx="7936400" cy="2067000"/>
          </a:xfrm>
          <a:prstGeom prst="rect">
            <a:avLst/>
          </a:prstGeom>
          <a:noFill/>
          <a:ln>
            <a:noFill/>
          </a:ln>
        </p:spPr>
        <p:txBody>
          <a:bodyPr wrap="square" lIns="68575" tIns="34275" rIns="68575" bIns="34275" anchor="t" anchorCtr="0">
            <a:noAutofit/>
          </a:bodyPr>
          <a:lstStyle/>
          <a:p>
            <a:pPr indent="-336550">
              <a:spcBef>
                <a:spcPts val="0"/>
              </a:spcBef>
            </a:pPr>
            <a:r>
              <a:rPr lang="pt-BR" dirty="0"/>
              <a:t>The </a:t>
            </a:r>
            <a:r>
              <a:rPr lang="pt-BR" dirty="0" err="1"/>
              <a:t>presented</a:t>
            </a:r>
            <a:r>
              <a:rPr lang="pt-BR" dirty="0"/>
              <a:t> </a:t>
            </a:r>
            <a:r>
              <a:rPr lang="pt-BR" dirty="0" err="1"/>
              <a:t>technique</a:t>
            </a:r>
            <a:r>
              <a:rPr lang="pt-BR" dirty="0"/>
              <a:t> improves 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image</a:t>
            </a:r>
            <a:r>
              <a:rPr lang="pt-BR" dirty="0"/>
              <a:t>, </a:t>
            </a:r>
            <a:r>
              <a:rPr lang="pt-BR" dirty="0" err="1"/>
              <a:t>preserving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properties</a:t>
            </a:r>
            <a:r>
              <a:rPr lang="pt-BR" dirty="0"/>
              <a:t>;</a:t>
            </a:r>
          </a:p>
          <a:p>
            <a:pPr indent="-336550">
              <a:spcBef>
                <a:spcPts val="0"/>
              </a:spcBef>
            </a:pPr>
            <a:r>
              <a:rPr lang="pt-BR" dirty="0" err="1"/>
              <a:t>Improved</a:t>
            </a:r>
            <a:r>
              <a:rPr lang="pt-BR" dirty="0"/>
              <a:t> </a:t>
            </a:r>
            <a:r>
              <a:rPr lang="pt-BR" dirty="0" err="1"/>
              <a:t>image</a:t>
            </a:r>
            <a:r>
              <a:rPr lang="pt-BR" dirty="0"/>
              <a:t> </a:t>
            </a:r>
            <a:r>
              <a:rPr lang="pt-BR" dirty="0" err="1"/>
              <a:t>by</a:t>
            </a:r>
            <a:r>
              <a:rPr lang="pt-BR" dirty="0"/>
              <a:t> </a:t>
            </a:r>
            <a:r>
              <a:rPr lang="pt-BR" dirty="0" err="1"/>
              <a:t>matching</a:t>
            </a:r>
            <a:r>
              <a:rPr lang="pt-BR" dirty="0"/>
              <a:t> </a:t>
            </a:r>
            <a:r>
              <a:rPr lang="pt-BR" dirty="0" err="1"/>
              <a:t>histogram</a:t>
            </a:r>
            <a:r>
              <a:rPr lang="pt-BR" dirty="0"/>
              <a:t> </a:t>
            </a:r>
            <a:r>
              <a:rPr lang="pt-BR" dirty="0" err="1"/>
              <a:t>is</a:t>
            </a:r>
            <a:r>
              <a:rPr lang="pt-BR" dirty="0"/>
              <a:t> more </a:t>
            </a:r>
            <a:r>
              <a:rPr lang="pt-BR" dirty="0" err="1"/>
              <a:t>realistic</a:t>
            </a:r>
            <a:r>
              <a:rPr lang="pt-BR" dirty="0"/>
              <a:t> </a:t>
            </a:r>
            <a:r>
              <a:rPr lang="pt-BR" dirty="0" err="1"/>
              <a:t>than</a:t>
            </a:r>
            <a:r>
              <a:rPr lang="pt-BR" dirty="0"/>
              <a:t> </a:t>
            </a:r>
            <a:r>
              <a:rPr lang="pt-BR" dirty="0" err="1"/>
              <a:t>others</a:t>
            </a:r>
            <a:r>
              <a:rPr lang="pt-BR" dirty="0"/>
              <a:t>;</a:t>
            </a:r>
          </a:p>
          <a:p>
            <a:pPr indent="-336550">
              <a:spcBef>
                <a:spcPts val="0"/>
              </a:spcBef>
            </a:pPr>
            <a:r>
              <a:rPr lang="pt-BR" dirty="0"/>
              <a:t>The </a:t>
            </a:r>
            <a:r>
              <a:rPr lang="pt-BR" dirty="0" err="1"/>
              <a:t>three</a:t>
            </a:r>
            <a:r>
              <a:rPr lang="pt-BR" dirty="0"/>
              <a:t> </a:t>
            </a:r>
            <a:r>
              <a:rPr lang="pt-BR" dirty="0" err="1"/>
              <a:t>first</a:t>
            </a:r>
            <a:r>
              <a:rPr lang="pt-BR" dirty="0"/>
              <a:t> </a:t>
            </a:r>
            <a:r>
              <a:rPr lang="pt-BR" dirty="0" err="1"/>
              <a:t>have</a:t>
            </a:r>
            <a:r>
              <a:rPr lang="pt-BR" dirty="0"/>
              <a:t> </a:t>
            </a:r>
            <a:r>
              <a:rPr lang="pt-BR" dirty="0" err="1"/>
              <a:t>crisp</a:t>
            </a:r>
            <a:r>
              <a:rPr lang="pt-BR" dirty="0"/>
              <a:t> </a:t>
            </a:r>
            <a:r>
              <a:rPr lang="pt-BR" dirty="0" err="1"/>
              <a:t>and</a:t>
            </a:r>
            <a:r>
              <a:rPr lang="pt-BR" dirty="0"/>
              <a:t> </a:t>
            </a:r>
            <a:r>
              <a:rPr lang="pt-BR" dirty="0" err="1"/>
              <a:t>highly</a:t>
            </a:r>
            <a:r>
              <a:rPr lang="pt-BR" dirty="0"/>
              <a:t> </a:t>
            </a:r>
            <a:r>
              <a:rPr lang="pt-BR" dirty="0" err="1"/>
              <a:t>saturated</a:t>
            </a:r>
            <a:r>
              <a:rPr lang="pt-BR" dirty="0"/>
              <a:t> </a:t>
            </a:r>
            <a:r>
              <a:rPr lang="pt-BR" dirty="0" err="1"/>
              <a:t>colors</a:t>
            </a:r>
            <a:r>
              <a:rPr lang="pt-BR" dirty="0"/>
              <a:t>;</a:t>
            </a:r>
          </a:p>
          <a:p>
            <a:pPr indent="-336550">
              <a:spcBef>
                <a:spcPts val="0"/>
              </a:spcBef>
            </a:pPr>
            <a:r>
              <a:rPr lang="pt-BR" dirty="0" err="1"/>
              <a:t>Decorrelation</a:t>
            </a:r>
            <a:r>
              <a:rPr lang="pt-BR" dirty="0"/>
              <a:t> </a:t>
            </a:r>
            <a:r>
              <a:rPr lang="pt-BR" dirty="0" err="1"/>
              <a:t>produces</a:t>
            </a:r>
            <a:r>
              <a:rPr lang="pt-BR" dirty="0"/>
              <a:t> </a:t>
            </a:r>
            <a:r>
              <a:rPr lang="pt-BR" dirty="0" err="1"/>
              <a:t>colors</a:t>
            </a:r>
            <a:r>
              <a:rPr lang="pt-BR" dirty="0"/>
              <a:t> </a:t>
            </a:r>
            <a:r>
              <a:rPr lang="pt-BR" dirty="0" err="1"/>
              <a:t>which</a:t>
            </a:r>
            <a:r>
              <a:rPr lang="pt-BR" dirty="0"/>
              <a:t> are </a:t>
            </a:r>
            <a:r>
              <a:rPr lang="pt-BR" dirty="0" err="1"/>
              <a:t>not</a:t>
            </a:r>
            <a:r>
              <a:rPr lang="pt-BR" dirty="0"/>
              <a:t> </a:t>
            </a:r>
            <a:r>
              <a:rPr lang="pt-BR" dirty="0" err="1"/>
              <a:t>interpretable</a:t>
            </a:r>
            <a:r>
              <a:rPr lang="pt-BR" dirty="0"/>
              <a:t> in </a:t>
            </a:r>
            <a:r>
              <a:rPr lang="pt-BR" dirty="0" err="1"/>
              <a:t>terms</a:t>
            </a:r>
            <a:r>
              <a:rPr lang="pt-BR" dirty="0"/>
              <a:t> </a:t>
            </a:r>
            <a:r>
              <a:rPr lang="pt-BR" dirty="0" err="1"/>
              <a:t>of</a:t>
            </a:r>
            <a:r>
              <a:rPr lang="pt-BR" dirty="0"/>
              <a:t> a Pauli </a:t>
            </a:r>
            <a:r>
              <a:rPr lang="pt-BR" dirty="0" err="1"/>
              <a:t>decomposition</a:t>
            </a:r>
            <a:r>
              <a:rPr lang="pt-BR" dirty="0"/>
              <a:t>;</a:t>
            </a:r>
          </a:p>
          <a:p>
            <a:pPr indent="-336550">
              <a:spcBef>
                <a:spcPts val="0"/>
              </a:spcBef>
            </a:pPr>
            <a:endParaRPr lang="pt-BR" dirty="0"/>
          </a:p>
          <a:p>
            <a:pPr indent="-336550">
              <a:spcBef>
                <a:spcPts val="0"/>
              </a:spcBef>
            </a:pPr>
            <a:endParaRPr lang="pt-BR" dirty="0"/>
          </a:p>
          <a:p>
            <a:pPr indent="-336550">
              <a:spcBef>
                <a:spcPts val="0"/>
              </a:spcBef>
            </a:pPr>
            <a:endParaRPr lang="pt-BR" dirty="0"/>
          </a:p>
          <a:p>
            <a:pPr marL="6350" indent="0">
              <a:spcBef>
                <a:spcPts val="0"/>
              </a:spcBef>
              <a:buNone/>
            </a:pPr>
            <a:r>
              <a:rPr lang="pt-BR" b="1" dirty="0"/>
              <a:t>Future </a:t>
            </a:r>
            <a:r>
              <a:rPr lang="pt-BR" b="1" dirty="0" err="1"/>
              <a:t>works</a:t>
            </a:r>
            <a:endParaRPr lang="pt-BR" b="1" dirty="0"/>
          </a:p>
          <a:p>
            <a:pPr indent="-336550">
              <a:spcBef>
                <a:spcPts val="0"/>
              </a:spcBef>
            </a:pPr>
            <a:r>
              <a:rPr lang="pt-BR" dirty="0" err="1"/>
              <a:t>Object</a:t>
            </a:r>
            <a:r>
              <a:rPr lang="pt-BR" dirty="0"/>
              <a:t> </a:t>
            </a:r>
            <a:r>
              <a:rPr lang="pt-BR" dirty="0" err="1"/>
              <a:t>and</a:t>
            </a:r>
            <a:r>
              <a:rPr lang="pt-BR" dirty="0"/>
              <a:t> </a:t>
            </a:r>
            <a:r>
              <a:rPr lang="pt-BR" dirty="0" err="1"/>
              <a:t>region</a:t>
            </a:r>
            <a:r>
              <a:rPr lang="pt-BR" dirty="0"/>
              <a:t> </a:t>
            </a:r>
            <a:r>
              <a:rPr lang="pt-BR" dirty="0" err="1"/>
              <a:t>classification</a:t>
            </a:r>
            <a:r>
              <a:rPr lang="pt-BR" dirty="0"/>
              <a:t>;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 txBox="1">
            <a:spLocks noGrp="1"/>
          </p:cNvSpPr>
          <p:nvPr>
            <p:ph type="ctrTitle"/>
          </p:nvPr>
        </p:nvSpPr>
        <p:spPr>
          <a:xfrm>
            <a:off x="504323" y="391642"/>
            <a:ext cx="8141168" cy="718046"/>
          </a:xfrm>
          <a:prstGeom prst="rect">
            <a:avLst/>
          </a:prstGeom>
          <a:noFill/>
          <a:ln>
            <a:noFill/>
          </a:ln>
        </p:spPr>
        <p:txBody>
          <a:bodyPr wrap="square" lIns="68575" tIns="34275" rIns="68575" bIns="34275" anchor="t" anchorCtr="0">
            <a:noAutofit/>
          </a:bodyPr>
          <a:lstStyle/>
          <a:p>
            <a:r>
              <a:rPr lang="pt-BR" dirty="0" err="1"/>
              <a:t>Content</a:t>
            </a:r>
            <a:br>
              <a:rPr lang="pt-BR" dirty="0"/>
            </a:br>
            <a:endParaRPr lang="pt-BR" sz="3300" b="1" i="0" u="none" strike="noStrike" cap="none" dirty="0" err="1">
              <a:solidFill>
                <a:srgbClr val="0066A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68" name="Shape 168"/>
          <p:cNvSpPr txBox="1">
            <a:spLocks noGrp="1"/>
          </p:cNvSpPr>
          <p:nvPr>
            <p:ph type="subTitle" idx="1"/>
          </p:nvPr>
        </p:nvSpPr>
        <p:spPr>
          <a:xfrm>
            <a:off x="504323" y="1479535"/>
            <a:ext cx="8141168" cy="2998633"/>
          </a:xfrm>
          <a:prstGeom prst="rect">
            <a:avLst/>
          </a:prstGeom>
          <a:noFill/>
          <a:ln>
            <a:noFill/>
          </a:ln>
        </p:spPr>
        <p:txBody>
          <a:bodyPr wrap="square" lIns="68575" tIns="34275" rIns="68575" bIns="34275" anchor="t" anchorCtr="0">
            <a:noAutofit/>
          </a:bodyPr>
          <a:lstStyle/>
          <a:p>
            <a:pPr marL="342900" indent="-342900">
              <a:spcBef>
                <a:spcPts val="0"/>
              </a:spcBef>
              <a:buChar char="•"/>
            </a:pPr>
            <a:r>
              <a:rPr lang="pt-BR" dirty="0" err="1"/>
              <a:t>Introduction</a:t>
            </a:r>
            <a:endParaRPr lang="pt-BR"/>
          </a:p>
          <a:p>
            <a:pPr marL="209550" indent="-342900">
              <a:spcBef>
                <a:spcPts val="0"/>
              </a:spcBef>
              <a:buChar char="•"/>
            </a:pPr>
            <a:r>
              <a:rPr lang="pt-BR" dirty="0" err="1"/>
              <a:t>Methodology</a:t>
            </a:r>
            <a:endParaRPr lang="pt-BR"/>
          </a:p>
          <a:p>
            <a:pPr marL="209550" indent="-342900">
              <a:spcBef>
                <a:spcPts val="0"/>
              </a:spcBef>
              <a:buChar char="•"/>
            </a:pPr>
            <a:r>
              <a:rPr lang="pt-BR" dirty="0" err="1"/>
              <a:t>Results</a:t>
            </a:r>
            <a:endParaRPr lang="pt-BR"/>
          </a:p>
          <a:p>
            <a:pPr marL="209550" indent="-342900">
              <a:spcBef>
                <a:spcPts val="0"/>
              </a:spcBef>
              <a:buChar char="•"/>
            </a:pPr>
            <a:r>
              <a:rPr lang="pt-BR" dirty="0" err="1"/>
              <a:t>Conclusion</a:t>
            </a:r>
            <a:endParaRPr lang="pt-BR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 txBox="1">
            <a:spLocks noGrp="1"/>
          </p:cNvSpPr>
          <p:nvPr>
            <p:ph type="ctrTitle"/>
          </p:nvPr>
        </p:nvSpPr>
        <p:spPr>
          <a:xfrm>
            <a:off x="297611" y="424066"/>
            <a:ext cx="8531162" cy="391130"/>
          </a:xfrm>
          <a:prstGeom prst="rect">
            <a:avLst/>
          </a:prstGeom>
          <a:noFill/>
          <a:ln>
            <a:noFill/>
          </a:ln>
        </p:spPr>
        <p:txBody>
          <a:bodyPr wrap="square" lIns="68575" tIns="34275" rIns="68575" bIns="34275" anchor="t" anchorCtr="0">
            <a:noAutofit/>
          </a:bodyPr>
          <a:lstStyle/>
          <a:p>
            <a:pPr marL="0" marR="0" lvl="0" indent="-146050" algn="l" rtl="0">
              <a:lnSpc>
                <a:spcPct val="90000"/>
              </a:lnSpc>
              <a:spcBef>
                <a:spcPts val="0"/>
              </a:spcBef>
              <a:buClr>
                <a:srgbClr val="0066A1"/>
              </a:buClr>
              <a:buSzPct val="100000"/>
              <a:buFont typeface="Calibri"/>
              <a:buNone/>
            </a:pPr>
            <a:r>
              <a:rPr lang="pt-BR" sz="2300" dirty="0" err="1"/>
              <a:t>Introduction</a:t>
            </a:r>
            <a:endParaRPr sz="2300" b="1" i="0" u="none" strike="noStrike" cap="none" dirty="0" err="1">
              <a:solidFill>
                <a:srgbClr val="0066A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Shape 174"/>
          <p:cNvSpPr txBox="1">
            <a:spLocks noGrp="1"/>
          </p:cNvSpPr>
          <p:nvPr>
            <p:ph type="subTitle" idx="1"/>
          </p:nvPr>
        </p:nvSpPr>
        <p:spPr>
          <a:xfrm>
            <a:off x="297611" y="899332"/>
            <a:ext cx="8531162" cy="316993"/>
          </a:xfrm>
          <a:prstGeom prst="rect">
            <a:avLst/>
          </a:prstGeom>
          <a:noFill/>
          <a:ln>
            <a:noFill/>
          </a:ln>
        </p:spPr>
        <p:txBody>
          <a:bodyPr wrap="square" lIns="68575" tIns="34275" rIns="68575" bIns="34275" anchor="t" anchorCtr="0">
            <a:noAutofit/>
          </a:bodyPr>
          <a:lstStyle/>
          <a:p>
            <a:r>
              <a:rPr lang="pt-BR" i="0" dirty="0" err="1"/>
              <a:t>What</a:t>
            </a:r>
            <a:r>
              <a:rPr lang="pt-BR" i="0" dirty="0"/>
              <a:t> </a:t>
            </a:r>
            <a:r>
              <a:rPr lang="pt-BR" i="0" dirty="0" err="1"/>
              <a:t>is</a:t>
            </a:r>
            <a:r>
              <a:rPr lang="pt-BR" i="0" dirty="0"/>
              <a:t> a SAR </a:t>
            </a:r>
            <a:r>
              <a:rPr lang="pt-BR" i="0" dirty="0" err="1"/>
              <a:t>image</a:t>
            </a:r>
            <a:r>
              <a:rPr lang="pt-BR" i="0" dirty="0"/>
              <a:t>?</a:t>
            </a:r>
            <a:endParaRPr lang="en-US" i="0" dirty="0"/>
          </a:p>
          <a:p>
            <a:pPr marL="0" marR="0" lvl="0" indent="-114300" algn="l">
              <a:lnSpc>
                <a:spcPct val="90000"/>
              </a:lnSpc>
              <a:spcBef>
                <a:spcPts val="0"/>
              </a:spcBef>
              <a:buFont typeface="Arial"/>
              <a:buNone/>
            </a:pPr>
            <a:endParaRPr sz="1800" b="1" i="1" u="none" strike="noStrike" cap="none" dirty="0">
              <a:solidFill>
                <a:srgbClr val="7F7F7F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75" name="Shape 175"/>
          <p:cNvSpPr txBox="1">
            <a:spLocks noGrp="1"/>
          </p:cNvSpPr>
          <p:nvPr>
            <p:ph type="body" idx="2"/>
          </p:nvPr>
        </p:nvSpPr>
        <p:spPr>
          <a:xfrm>
            <a:off x="297611" y="1369219"/>
            <a:ext cx="8531162" cy="3107891"/>
          </a:xfrm>
          <a:prstGeom prst="rect">
            <a:avLst/>
          </a:prstGeom>
          <a:noFill/>
          <a:ln>
            <a:noFill/>
          </a:ln>
        </p:spPr>
        <p:txBody>
          <a:bodyPr wrap="square" lIns="68575" tIns="34275" rIns="68575" bIns="34275" anchor="t" anchorCtr="0">
            <a:noAutofit/>
          </a:bodyPr>
          <a:lstStyle/>
          <a:p>
            <a:pPr marL="0" indent="-133350">
              <a:spcBef>
                <a:spcPts val="0"/>
              </a:spcBef>
              <a:buNone/>
            </a:pPr>
            <a:endParaRPr lang="pt-BR" dirty="0"/>
          </a:p>
          <a:p>
            <a:pPr marL="0" indent="-133350">
              <a:spcBef>
                <a:spcPts val="0"/>
              </a:spcBef>
              <a:buNone/>
            </a:pPr>
            <a:endParaRPr lang="pt-BR" dirty="0"/>
          </a:p>
          <a:p>
            <a:pPr marL="0" indent="-133350">
              <a:spcBef>
                <a:spcPts val="0"/>
              </a:spcBef>
              <a:buNone/>
            </a:pPr>
            <a:endParaRPr lang="pt-BR" dirty="0"/>
          </a:p>
          <a:p>
            <a:pPr marL="285750" indent="-285750">
              <a:spcBef>
                <a:spcPts val="0"/>
              </a:spcBef>
            </a:pPr>
            <a:r>
              <a:rPr lang="pt-BR" b="1" dirty="0" err="1"/>
              <a:t>I</a:t>
            </a:r>
            <a:r>
              <a:rPr lang="pt-BR" dirty="0" err="1"/>
              <a:t>mage</a:t>
            </a:r>
            <a:r>
              <a:rPr lang="pt-BR" dirty="0"/>
              <a:t> </a:t>
            </a:r>
            <a:r>
              <a:rPr lang="pt-BR" dirty="0" err="1"/>
              <a:t>which</a:t>
            </a:r>
            <a:r>
              <a:rPr lang="pt-BR" dirty="0"/>
              <a:t> </a:t>
            </a:r>
            <a:r>
              <a:rPr lang="pt-BR" dirty="0" err="1"/>
              <a:t>obteined</a:t>
            </a:r>
            <a:r>
              <a:rPr lang="pt-BR" dirty="0"/>
              <a:t> </a:t>
            </a:r>
            <a:r>
              <a:rPr lang="pt-BR" dirty="0" err="1"/>
              <a:t>by</a:t>
            </a:r>
            <a:r>
              <a:rPr lang="pt-BR" dirty="0"/>
              <a:t> </a:t>
            </a:r>
            <a:r>
              <a:rPr lang="pt-BR" dirty="0" err="1"/>
              <a:t>remote</a:t>
            </a:r>
            <a:r>
              <a:rPr lang="pt-BR" dirty="0"/>
              <a:t> </a:t>
            </a:r>
            <a:r>
              <a:rPr lang="pt-BR" dirty="0" err="1"/>
              <a:t>sensing</a:t>
            </a:r>
            <a:r>
              <a:rPr lang="pt-BR" dirty="0"/>
              <a:t>;</a:t>
            </a:r>
          </a:p>
          <a:p>
            <a:pPr marL="285750" indent="-285750">
              <a:spcBef>
                <a:spcPts val="0"/>
              </a:spcBef>
            </a:pPr>
            <a:r>
              <a:rPr lang="pt-BR" dirty="0"/>
              <a:t>It </a:t>
            </a:r>
            <a:r>
              <a:rPr lang="pt-BR" dirty="0" err="1"/>
              <a:t>is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result</a:t>
            </a:r>
            <a:r>
              <a:rPr lang="pt-BR" dirty="0"/>
              <a:t> </a:t>
            </a:r>
            <a:r>
              <a:rPr lang="pt-BR" dirty="0" err="1"/>
              <a:t>of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scene</a:t>
            </a:r>
            <a:r>
              <a:rPr lang="pt-BR" dirty="0"/>
              <a:t> in </a:t>
            </a:r>
            <a:r>
              <a:rPr lang="pt-BR" dirty="0" err="1"/>
              <a:t>several</a:t>
            </a:r>
            <a:r>
              <a:rPr lang="pt-BR" dirty="0"/>
              <a:t> </a:t>
            </a:r>
            <a:r>
              <a:rPr lang="pt-BR" dirty="0" err="1"/>
              <a:t>combinations</a:t>
            </a:r>
            <a:r>
              <a:rPr lang="pt-BR" dirty="0"/>
              <a:t> </a:t>
            </a:r>
            <a:r>
              <a:rPr lang="pt-BR" dirty="0" err="1"/>
              <a:t>of</a:t>
            </a:r>
            <a:r>
              <a:rPr lang="pt-BR" dirty="0"/>
              <a:t> </a:t>
            </a:r>
            <a:r>
              <a:rPr lang="pt-BR" dirty="0" err="1"/>
              <a:t>transmitting</a:t>
            </a:r>
            <a:r>
              <a:rPr lang="pt-BR" dirty="0"/>
              <a:t> 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dirty="0"/>
              <a:t>        </a:t>
            </a:r>
            <a:r>
              <a:rPr lang="pt-BR" dirty="0" err="1"/>
              <a:t>and</a:t>
            </a:r>
            <a:r>
              <a:rPr lang="pt-BR" dirty="0"/>
              <a:t> </a:t>
            </a:r>
            <a:r>
              <a:rPr lang="pt-BR" dirty="0" err="1"/>
              <a:t>receiving</a:t>
            </a:r>
            <a:r>
              <a:rPr lang="pt-BR" dirty="0"/>
              <a:t> </a:t>
            </a:r>
            <a:r>
              <a:rPr lang="pt-BR" dirty="0" err="1"/>
              <a:t>polarization</a:t>
            </a:r>
            <a:r>
              <a:rPr lang="pt-BR" dirty="0"/>
              <a:t> </a:t>
            </a:r>
            <a:r>
              <a:rPr lang="pt-BR" dirty="0" err="1"/>
              <a:t>of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electromagnetic</a:t>
            </a:r>
            <a:r>
              <a:rPr lang="pt-BR" dirty="0"/>
              <a:t> </a:t>
            </a:r>
            <a:r>
              <a:rPr lang="pt-BR" dirty="0" err="1"/>
              <a:t>waves</a:t>
            </a:r>
            <a:r>
              <a:rPr lang="pt-BR" dirty="0"/>
              <a:t>;</a:t>
            </a:r>
          </a:p>
          <a:p>
            <a:pPr marL="285750" indent="-285750">
              <a:spcBef>
                <a:spcPts val="0"/>
              </a:spcBef>
            </a:pPr>
            <a:r>
              <a:rPr lang="pt-BR" dirty="0" err="1"/>
              <a:t>Formed</a:t>
            </a:r>
            <a:r>
              <a:rPr lang="pt-BR" dirty="0"/>
              <a:t> </a:t>
            </a:r>
            <a:r>
              <a:rPr lang="pt-BR" dirty="0" err="1"/>
              <a:t>by</a:t>
            </a:r>
            <a:r>
              <a:rPr lang="pt-BR" dirty="0"/>
              <a:t> 2D-array </a:t>
            </a:r>
            <a:r>
              <a:rPr lang="pt-BR" dirty="0" err="1"/>
              <a:t>complex</a:t>
            </a:r>
            <a:r>
              <a:rPr lang="pt-BR" dirty="0"/>
              <a:t> </a:t>
            </a:r>
            <a:r>
              <a:rPr lang="pt-BR" dirty="0" err="1"/>
              <a:t>of</a:t>
            </a:r>
            <a:r>
              <a:rPr lang="pt-BR" dirty="0"/>
              <a:t> </a:t>
            </a:r>
            <a:r>
              <a:rPr lang="pt-BR" dirty="0" err="1"/>
              <a:t>values</a:t>
            </a:r>
            <a:r>
              <a:rPr lang="pt-BR" dirty="0"/>
              <a:t>;</a:t>
            </a:r>
          </a:p>
          <a:p>
            <a:pPr indent="-342900">
              <a:spcBef>
                <a:spcPts val="0"/>
              </a:spcBef>
              <a:buFont typeface="Arial,Sans-Serif"/>
              <a:buChar char="•"/>
            </a:pPr>
            <a:endParaRPr lang="pt-BR" dirty="0"/>
          </a:p>
        </p:txBody>
      </p:sp>
      <p:pic>
        <p:nvPicPr>
          <p:cNvPr id="2" name="Imagem 2" descr="Diagrama, Esquemático&#10;&#10;Descrição gerada automaticamente">
            <a:extLst>
              <a:ext uri="{FF2B5EF4-FFF2-40B4-BE49-F238E27FC236}">
                <a16:creationId xmlns:a16="http://schemas.microsoft.com/office/drawing/2014/main" id="{7891CB92-1BDC-8376-F77E-C9A361E7DA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7953" y="1735183"/>
            <a:ext cx="2622884" cy="1552818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6E714667-4D29-EBCB-AC4B-E02FC225358B}"/>
              </a:ext>
            </a:extLst>
          </p:cNvPr>
          <p:cNvSpPr txBox="1"/>
          <p:nvPr/>
        </p:nvSpPr>
        <p:spPr>
          <a:xfrm>
            <a:off x="6077953" y="3496177"/>
            <a:ext cx="274320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sz="800" dirty="0"/>
              <a:t>https://gisgeography.com/remote-sensing-earth-observation-guide/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 txBox="1">
            <a:spLocks noGrp="1"/>
          </p:cNvSpPr>
          <p:nvPr>
            <p:ph type="ctrTitle"/>
          </p:nvPr>
        </p:nvSpPr>
        <p:spPr>
          <a:xfrm>
            <a:off x="297611" y="424066"/>
            <a:ext cx="8531162" cy="391130"/>
          </a:xfrm>
          <a:prstGeom prst="rect">
            <a:avLst/>
          </a:prstGeom>
          <a:noFill/>
          <a:ln>
            <a:noFill/>
          </a:ln>
        </p:spPr>
        <p:txBody>
          <a:bodyPr wrap="square" lIns="68575" tIns="34275" rIns="68575" bIns="34275" anchor="t" anchorCtr="0">
            <a:noAutofit/>
          </a:bodyPr>
          <a:lstStyle/>
          <a:p>
            <a:pPr marL="0" marR="0" lvl="0" indent="-146050" algn="l" rtl="0">
              <a:lnSpc>
                <a:spcPct val="90000"/>
              </a:lnSpc>
              <a:spcBef>
                <a:spcPts val="0"/>
              </a:spcBef>
              <a:buClr>
                <a:srgbClr val="0066A1"/>
              </a:buClr>
              <a:buSzPct val="100000"/>
              <a:buFont typeface="Calibri"/>
              <a:buNone/>
            </a:pPr>
            <a:r>
              <a:rPr lang="pt-BR" sz="2300" dirty="0" err="1"/>
              <a:t>Introduction</a:t>
            </a:r>
            <a:endParaRPr sz="2300" b="1" i="0" u="none" strike="noStrike" cap="none" dirty="0" err="1">
              <a:solidFill>
                <a:srgbClr val="0066A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Shape 181"/>
          <p:cNvSpPr txBox="1">
            <a:spLocks noGrp="1"/>
          </p:cNvSpPr>
          <p:nvPr>
            <p:ph type="subTitle" idx="1"/>
          </p:nvPr>
        </p:nvSpPr>
        <p:spPr>
          <a:xfrm>
            <a:off x="297611" y="899332"/>
            <a:ext cx="8531162" cy="316993"/>
          </a:xfrm>
          <a:prstGeom prst="rect">
            <a:avLst/>
          </a:prstGeom>
          <a:noFill/>
          <a:ln>
            <a:noFill/>
          </a:ln>
        </p:spPr>
        <p:txBody>
          <a:bodyPr wrap="square" lIns="68575" tIns="34275" rIns="68575" bIns="34275" anchor="t" anchorCtr="0">
            <a:noAutofit/>
          </a:bodyPr>
          <a:lstStyle/>
          <a:p>
            <a:r>
              <a:rPr lang="pt-BR" i="0" dirty="0" err="1"/>
              <a:t>What</a:t>
            </a:r>
            <a:r>
              <a:rPr lang="pt-BR" i="0" dirty="0"/>
              <a:t> </a:t>
            </a:r>
            <a:r>
              <a:rPr lang="pt-BR" i="0" dirty="0" err="1"/>
              <a:t>is</a:t>
            </a:r>
            <a:r>
              <a:rPr lang="pt-BR" i="0" dirty="0"/>
              <a:t> a SAR </a:t>
            </a:r>
            <a:r>
              <a:rPr lang="pt-BR" i="0" dirty="0" err="1"/>
              <a:t>image</a:t>
            </a:r>
            <a:r>
              <a:rPr lang="pt-BR" i="0" dirty="0"/>
              <a:t>?</a:t>
            </a:r>
            <a:endParaRPr lang="en-US" i="0" dirty="0"/>
          </a:p>
          <a:p>
            <a:pPr marL="0" marR="0" lvl="0" indent="-114300" algn="l">
              <a:lnSpc>
                <a:spcPct val="90000"/>
              </a:lnSpc>
              <a:spcBef>
                <a:spcPts val="0"/>
              </a:spcBef>
              <a:buFont typeface="Arial"/>
              <a:buNone/>
            </a:pPr>
            <a:endParaRPr sz="1800" b="1" i="1" u="none" strike="noStrike" cap="none" dirty="0">
              <a:solidFill>
                <a:srgbClr val="7F7F7F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82" name="Shape 182"/>
          <p:cNvSpPr txBox="1">
            <a:spLocks noGrp="1"/>
          </p:cNvSpPr>
          <p:nvPr>
            <p:ph type="body" idx="2"/>
          </p:nvPr>
        </p:nvSpPr>
        <p:spPr>
          <a:xfrm>
            <a:off x="297611" y="1369219"/>
            <a:ext cx="4156479" cy="3288364"/>
          </a:xfrm>
          <a:prstGeom prst="rect">
            <a:avLst/>
          </a:prstGeom>
          <a:noFill/>
          <a:ln>
            <a:noFill/>
          </a:ln>
        </p:spPr>
        <p:txBody>
          <a:bodyPr wrap="square" lIns="68575" tIns="34275" rIns="68575" bIns="34275" anchor="t" anchorCtr="0">
            <a:noAutofit/>
          </a:bodyPr>
          <a:lstStyle/>
          <a:p>
            <a:pPr indent="-336550">
              <a:spcBef>
                <a:spcPts val="0"/>
              </a:spcBef>
            </a:pPr>
            <a:r>
              <a:rPr lang="en-US" dirty="0"/>
              <a:t>The observation in each pixel of a fully polarimetric image is a 2 × 2 complex-valued matrix: the scattering matrix</a:t>
            </a:r>
            <a:endParaRPr lang="pt-BR" dirty="0"/>
          </a:p>
          <a:p>
            <a:pPr indent="-336550">
              <a:spcBef>
                <a:spcPts val="0"/>
              </a:spcBef>
              <a:buFont typeface="Arial"/>
              <a:buChar char="•"/>
            </a:pPr>
            <a:endParaRPr lang="en-US" b="1" dirty="0"/>
          </a:p>
          <a:p>
            <a:pPr indent="-336550">
              <a:spcBef>
                <a:spcPts val="0"/>
              </a:spcBef>
              <a:buFont typeface="Arial"/>
              <a:buChar char="•"/>
            </a:pPr>
            <a:endParaRPr lang="en-US" b="1" dirty="0"/>
          </a:p>
          <a:p>
            <a:pPr indent="-336550">
              <a:spcBef>
                <a:spcPts val="0"/>
              </a:spcBef>
              <a:buFont typeface="Arial"/>
              <a:buChar char="•"/>
            </a:pPr>
            <a:endParaRPr lang="en-US" b="1" dirty="0"/>
          </a:p>
          <a:p>
            <a:pPr indent="-336550">
              <a:spcBef>
                <a:spcPts val="0"/>
              </a:spcBef>
              <a:buFont typeface="Arial"/>
              <a:buChar char="•"/>
            </a:pPr>
            <a:endParaRPr lang="en-US" b="1" dirty="0"/>
          </a:p>
          <a:p>
            <a:pPr indent="-336550">
              <a:spcBef>
                <a:spcPts val="0"/>
              </a:spcBef>
              <a:buFont typeface="Arial"/>
              <a:buChar char="•"/>
            </a:pPr>
            <a:endParaRPr lang="en-US" b="1" dirty="0"/>
          </a:p>
          <a:p>
            <a:pPr indent="-336550">
              <a:spcBef>
                <a:spcPts val="0"/>
              </a:spcBef>
              <a:buFont typeface="Arial"/>
              <a:buChar char="•"/>
            </a:pPr>
            <a:endParaRPr lang="en-US" b="1" dirty="0"/>
          </a:p>
          <a:p>
            <a:pPr indent="-336550">
              <a:spcBef>
                <a:spcPts val="0"/>
              </a:spcBef>
              <a:buFont typeface="Arial"/>
              <a:buChar char="•"/>
            </a:pPr>
            <a:endParaRPr lang="en-US" b="1" dirty="0"/>
          </a:p>
          <a:p>
            <a:pPr indent="-336550">
              <a:spcBef>
                <a:spcPts val="0"/>
              </a:spcBef>
              <a:buFont typeface="Arial"/>
              <a:buChar char="•"/>
            </a:pPr>
            <a:endParaRPr lang="en-US" b="1" dirty="0"/>
          </a:p>
        </p:txBody>
      </p:sp>
      <p:pic>
        <p:nvPicPr>
          <p:cNvPr id="2" name="Imagem 2">
            <a:extLst>
              <a:ext uri="{FF2B5EF4-FFF2-40B4-BE49-F238E27FC236}">
                <a16:creationId xmlns:a16="http://schemas.microsoft.com/office/drawing/2014/main" id="{4A666E91-852A-7CB1-32CD-7A0A8EF68F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7927" y="1368226"/>
            <a:ext cx="2753226" cy="2657706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02872951-A1BB-F7CF-9B47-66FB39422717}"/>
              </a:ext>
            </a:extLst>
          </p:cNvPr>
          <p:cNvSpPr txBox="1"/>
          <p:nvPr/>
        </p:nvSpPr>
        <p:spPr>
          <a:xfrm>
            <a:off x="6077953" y="4037597"/>
            <a:ext cx="2743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sz="800" dirty="0"/>
              <a:t>http://uavsar.jpl.nasa.gov/cgi-bin/product.pl?jobName=Haywrd_05523_21060_006_211020_L090_CX_01</a:t>
            </a:r>
          </a:p>
        </p:txBody>
      </p:sp>
      <p:pic>
        <p:nvPicPr>
          <p:cNvPr id="5" name="Imagem 5" descr="Texto&#10;&#10;Descrição gerada automaticamente">
            <a:extLst>
              <a:ext uri="{FF2B5EF4-FFF2-40B4-BE49-F238E27FC236}">
                <a16:creationId xmlns:a16="http://schemas.microsoft.com/office/drawing/2014/main" id="{988461A0-9FD2-4AD0-3FAE-BDFD09CC25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8384" y="2697831"/>
            <a:ext cx="1752600" cy="79057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 txBox="1">
            <a:spLocks noGrp="1"/>
          </p:cNvSpPr>
          <p:nvPr>
            <p:ph type="ctrTitle"/>
          </p:nvPr>
        </p:nvSpPr>
        <p:spPr>
          <a:xfrm>
            <a:off x="297611" y="424066"/>
            <a:ext cx="8531162" cy="391130"/>
          </a:xfrm>
          <a:prstGeom prst="rect">
            <a:avLst/>
          </a:prstGeom>
          <a:noFill/>
          <a:ln>
            <a:noFill/>
          </a:ln>
        </p:spPr>
        <p:txBody>
          <a:bodyPr wrap="square" lIns="68575" tIns="34275" rIns="68575" bIns="34275" anchor="t" anchorCtr="0">
            <a:noAutofit/>
          </a:bodyPr>
          <a:lstStyle/>
          <a:p>
            <a:pPr marL="0" marR="0" lvl="0" indent="-146050" algn="l" rtl="0">
              <a:lnSpc>
                <a:spcPct val="90000"/>
              </a:lnSpc>
              <a:spcBef>
                <a:spcPts val="0"/>
              </a:spcBef>
              <a:buClr>
                <a:srgbClr val="0066A1"/>
              </a:buClr>
              <a:buSzPct val="100000"/>
              <a:buFont typeface="Calibri"/>
              <a:buNone/>
            </a:pPr>
            <a:r>
              <a:rPr lang="pt-BR" sz="2300" dirty="0" err="1"/>
              <a:t>Introduction</a:t>
            </a:r>
            <a:endParaRPr sz="2300" b="1" i="0" u="none" strike="noStrike" cap="none" dirty="0" err="1">
              <a:solidFill>
                <a:srgbClr val="0066A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Shape 189"/>
          <p:cNvSpPr txBox="1">
            <a:spLocks noGrp="1"/>
          </p:cNvSpPr>
          <p:nvPr>
            <p:ph type="subTitle" idx="1"/>
          </p:nvPr>
        </p:nvSpPr>
        <p:spPr>
          <a:xfrm>
            <a:off x="297611" y="899332"/>
            <a:ext cx="8531162" cy="316993"/>
          </a:xfrm>
          <a:prstGeom prst="rect">
            <a:avLst/>
          </a:prstGeom>
          <a:noFill/>
          <a:ln>
            <a:noFill/>
          </a:ln>
        </p:spPr>
        <p:txBody>
          <a:bodyPr wrap="square" lIns="68575" tIns="34275" rIns="68575" bIns="34275" anchor="t" anchorCtr="0">
            <a:noAutofit/>
          </a:bodyPr>
          <a:lstStyle/>
          <a:p>
            <a:r>
              <a:rPr lang="pt-BR" i="0" dirty="0" err="1"/>
              <a:t>What</a:t>
            </a:r>
            <a:r>
              <a:rPr lang="pt-BR" i="0" dirty="0"/>
              <a:t> </a:t>
            </a:r>
            <a:r>
              <a:rPr lang="pt-BR" i="0" dirty="0" err="1"/>
              <a:t>is</a:t>
            </a:r>
            <a:r>
              <a:rPr lang="pt-BR" i="0" dirty="0"/>
              <a:t> </a:t>
            </a:r>
            <a:r>
              <a:rPr lang="pt-BR" i="0" dirty="0" err="1"/>
              <a:t>the</a:t>
            </a:r>
            <a:r>
              <a:rPr lang="pt-BR" i="0" dirty="0"/>
              <a:t> SAR </a:t>
            </a:r>
            <a:r>
              <a:rPr lang="pt-BR" i="0" dirty="0" err="1"/>
              <a:t>image</a:t>
            </a:r>
            <a:r>
              <a:rPr lang="pt-BR" i="0" dirty="0"/>
              <a:t>?</a:t>
            </a:r>
            <a:endParaRPr lang="pt-BR" b="0" i="0" dirty="0"/>
          </a:p>
          <a:p>
            <a:pPr indent="-114300">
              <a:spcBef>
                <a:spcPts val="0"/>
              </a:spcBef>
            </a:pPr>
            <a:endParaRPr lang="pt-BR" dirty="0"/>
          </a:p>
        </p:txBody>
      </p:sp>
      <p:sp>
        <p:nvSpPr>
          <p:cNvPr id="190" name="Shape 190"/>
          <p:cNvSpPr txBox="1">
            <a:spLocks noGrp="1"/>
          </p:cNvSpPr>
          <p:nvPr>
            <p:ph type="body" idx="2"/>
          </p:nvPr>
        </p:nvSpPr>
        <p:spPr>
          <a:xfrm>
            <a:off x="297611" y="1369219"/>
            <a:ext cx="4156479" cy="3107891"/>
          </a:xfrm>
          <a:prstGeom prst="rect">
            <a:avLst/>
          </a:prstGeom>
          <a:noFill/>
          <a:ln>
            <a:noFill/>
          </a:ln>
        </p:spPr>
        <p:txBody>
          <a:bodyPr wrap="square" lIns="68575" tIns="34275" rIns="68575" bIns="34275" anchor="t" anchorCtr="0">
            <a:noAutofit/>
          </a:bodyPr>
          <a:lstStyle/>
          <a:p>
            <a:pPr indent="-336550">
              <a:spcBef>
                <a:spcPts val="0"/>
              </a:spcBef>
            </a:pPr>
            <a:endParaRPr lang="en-US" dirty="0"/>
          </a:p>
          <a:p>
            <a:pPr indent="-336550">
              <a:spcBef>
                <a:spcPts val="0"/>
              </a:spcBef>
            </a:pPr>
            <a:r>
              <a:rPr lang="en-US" dirty="0"/>
              <a:t>Under the reciprocity principle, HV=VH, so the information in the scattering  matrix  can be encoded in the scattering vector:</a:t>
            </a:r>
            <a:endParaRPr lang="pt-BR" dirty="0"/>
          </a:p>
        </p:txBody>
      </p:sp>
      <p:pic>
        <p:nvPicPr>
          <p:cNvPr id="2" name="Imagem 2" descr="Diagrama, Diagrama de Venn&#10;&#10;Descrição gerada automaticamente">
            <a:extLst>
              <a:ext uri="{FF2B5EF4-FFF2-40B4-BE49-F238E27FC236}">
                <a16:creationId xmlns:a16="http://schemas.microsoft.com/office/drawing/2014/main" id="{8CC1E774-1079-0AF6-EA29-C4927C8CAA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535" y="2783055"/>
            <a:ext cx="1638300" cy="981075"/>
          </a:xfrm>
          <a:prstGeom prst="rect">
            <a:avLst/>
          </a:prstGeom>
        </p:spPr>
      </p:pic>
      <p:pic>
        <p:nvPicPr>
          <p:cNvPr id="3" name="Imagem 3">
            <a:extLst>
              <a:ext uri="{FF2B5EF4-FFF2-40B4-BE49-F238E27FC236}">
                <a16:creationId xmlns:a16="http://schemas.microsoft.com/office/drawing/2014/main" id="{F3F440E8-834F-05D8-1874-C937D2BD5B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7821" y="1778841"/>
            <a:ext cx="2743200" cy="264860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 txBox="1">
            <a:spLocks noGrp="1"/>
          </p:cNvSpPr>
          <p:nvPr>
            <p:ph type="ctrTitle"/>
          </p:nvPr>
        </p:nvSpPr>
        <p:spPr>
          <a:xfrm>
            <a:off x="297611" y="424066"/>
            <a:ext cx="8531162" cy="391130"/>
          </a:xfrm>
          <a:prstGeom prst="rect">
            <a:avLst/>
          </a:prstGeom>
          <a:noFill/>
          <a:ln>
            <a:noFill/>
          </a:ln>
        </p:spPr>
        <p:txBody>
          <a:bodyPr wrap="square" lIns="68575" tIns="34275" rIns="68575" bIns="34275" anchor="t" anchorCtr="0">
            <a:noAutofit/>
          </a:bodyPr>
          <a:lstStyle/>
          <a:p>
            <a:pPr marL="0" marR="0" lvl="0" indent="-146050" algn="l" rtl="0">
              <a:lnSpc>
                <a:spcPct val="90000"/>
              </a:lnSpc>
              <a:spcBef>
                <a:spcPts val="0"/>
              </a:spcBef>
              <a:buClr>
                <a:srgbClr val="0066A1"/>
              </a:buClr>
              <a:buSzPct val="100000"/>
              <a:buFont typeface="Calibri"/>
              <a:buNone/>
            </a:pPr>
            <a:r>
              <a:rPr lang="pt-BR" sz="2300" dirty="0" err="1"/>
              <a:t>Introduction</a:t>
            </a:r>
            <a:endParaRPr sz="2300" b="1" i="0" u="none" strike="noStrike" cap="none" dirty="0" err="1">
              <a:solidFill>
                <a:srgbClr val="0066A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Shape 197"/>
          <p:cNvSpPr txBox="1">
            <a:spLocks noGrp="1"/>
          </p:cNvSpPr>
          <p:nvPr>
            <p:ph type="subTitle" idx="1"/>
          </p:nvPr>
        </p:nvSpPr>
        <p:spPr>
          <a:xfrm>
            <a:off x="297611" y="899332"/>
            <a:ext cx="8531162" cy="316993"/>
          </a:xfrm>
          <a:prstGeom prst="rect">
            <a:avLst/>
          </a:prstGeom>
          <a:noFill/>
          <a:ln>
            <a:noFill/>
          </a:ln>
        </p:spPr>
        <p:txBody>
          <a:bodyPr wrap="square" lIns="68575" tIns="34275" rIns="68575" bIns="34275" anchor="t" anchorCtr="0">
            <a:noAutofit/>
          </a:bodyPr>
          <a:lstStyle/>
          <a:p>
            <a:pPr indent="-114300">
              <a:spcBef>
                <a:spcPts val="0"/>
              </a:spcBef>
            </a:pPr>
            <a:r>
              <a:rPr lang="pt-BR" i="0" dirty="0" err="1"/>
              <a:t>Decomposition</a:t>
            </a:r>
            <a:r>
              <a:rPr lang="pt-BR" i="0" dirty="0"/>
              <a:t> </a:t>
            </a:r>
            <a:r>
              <a:rPr lang="pt-BR" i="0" dirty="0" err="1"/>
              <a:t>process</a:t>
            </a:r>
            <a:endParaRPr lang="pt-BR" sz="1800" b="1" i="0" u="none" strike="noStrike" cap="none">
              <a:solidFill>
                <a:srgbClr val="7F7F7F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98" name="Shape 198"/>
          <p:cNvSpPr txBox="1">
            <a:spLocks noGrp="1"/>
          </p:cNvSpPr>
          <p:nvPr>
            <p:ph type="body" idx="2"/>
          </p:nvPr>
        </p:nvSpPr>
        <p:spPr>
          <a:xfrm>
            <a:off x="297611" y="1369219"/>
            <a:ext cx="4156479" cy="3107891"/>
          </a:xfrm>
          <a:prstGeom prst="rect">
            <a:avLst/>
          </a:prstGeom>
          <a:noFill/>
          <a:ln>
            <a:noFill/>
          </a:ln>
        </p:spPr>
        <p:txBody>
          <a:bodyPr wrap="square" lIns="68575" tIns="34275" rIns="68575" bIns="34275" anchor="t" anchorCtr="0">
            <a:noAutofit/>
          </a:bodyPr>
          <a:lstStyle/>
          <a:p>
            <a:pPr indent="-336550">
              <a:spcBef>
                <a:spcPts val="0"/>
              </a:spcBef>
            </a:pPr>
            <a:endParaRPr lang="pt-BR" dirty="0"/>
          </a:p>
          <a:p>
            <a:pPr indent="-336550">
              <a:spcBef>
                <a:spcPts val="0"/>
              </a:spcBef>
            </a:pPr>
            <a:r>
              <a:rPr lang="pt-BR" dirty="0" err="1"/>
              <a:t>Decomposition</a:t>
            </a:r>
            <a:r>
              <a:rPr lang="pt-BR" dirty="0"/>
              <a:t> </a:t>
            </a:r>
            <a:r>
              <a:rPr lang="pt-BR" dirty="0" err="1"/>
              <a:t>theorems</a:t>
            </a:r>
            <a:r>
              <a:rPr lang="pt-BR" dirty="0"/>
              <a:t> </a:t>
            </a:r>
            <a:r>
              <a:rPr lang="pt-BR" dirty="0" err="1"/>
              <a:t>allow</a:t>
            </a:r>
            <a:r>
              <a:rPr lang="pt-BR" dirty="0"/>
              <a:t> </a:t>
            </a:r>
            <a:r>
              <a:rPr lang="pt-BR" dirty="0" err="1"/>
              <a:t>us</a:t>
            </a:r>
            <a:r>
              <a:rPr lang="pt-BR" dirty="0"/>
              <a:t> </a:t>
            </a:r>
            <a:r>
              <a:rPr lang="pt-BR" dirty="0" err="1"/>
              <a:t>to</a:t>
            </a:r>
            <a:r>
              <a:rPr lang="pt-BR" dirty="0"/>
              <a:t> </a:t>
            </a:r>
            <a:r>
              <a:rPr lang="pt-BR" dirty="0" err="1"/>
              <a:t>deal</a:t>
            </a:r>
            <a:r>
              <a:rPr lang="pt-BR" dirty="0"/>
              <a:t> </a:t>
            </a:r>
            <a:r>
              <a:rPr lang="pt-BR" dirty="0" err="1"/>
              <a:t>with</a:t>
            </a:r>
            <a:r>
              <a:rPr lang="pt-BR" dirty="0"/>
              <a:t> </a:t>
            </a:r>
            <a:r>
              <a:rPr lang="pt-BR" dirty="0" err="1"/>
              <a:t>several</a:t>
            </a:r>
            <a:r>
              <a:rPr lang="pt-BR" dirty="0"/>
              <a:t> </a:t>
            </a:r>
            <a:r>
              <a:rPr lang="pt-BR" dirty="0" err="1"/>
              <a:t>types</a:t>
            </a:r>
            <a:r>
              <a:rPr lang="pt-BR" dirty="0"/>
              <a:t> </a:t>
            </a:r>
            <a:r>
              <a:rPr lang="pt-BR" dirty="0" err="1"/>
              <a:t>of</a:t>
            </a:r>
            <a:r>
              <a:rPr lang="pt-BR" dirty="0"/>
              <a:t> </a:t>
            </a:r>
            <a:r>
              <a:rPr lang="pt-BR" dirty="0" err="1"/>
              <a:t>visualization</a:t>
            </a:r>
            <a:r>
              <a:rPr lang="pt-BR" dirty="0"/>
              <a:t>, </a:t>
            </a:r>
            <a:r>
              <a:rPr lang="pt-BR" dirty="0" err="1"/>
              <a:t>such</a:t>
            </a:r>
            <a:r>
              <a:rPr lang="pt-BR" dirty="0"/>
              <a:t> as:</a:t>
            </a:r>
          </a:p>
          <a:p>
            <a:pPr lvl="1">
              <a:spcBef>
                <a:spcPts val="0"/>
              </a:spcBef>
            </a:pPr>
            <a:endParaRPr lang="pt-BR" dirty="0"/>
          </a:p>
          <a:p>
            <a:pPr lvl="1">
              <a:spcBef>
                <a:spcPts val="0"/>
              </a:spcBef>
            </a:pPr>
            <a:r>
              <a:rPr lang="pt-BR" dirty="0"/>
              <a:t>Pauli </a:t>
            </a:r>
            <a:r>
              <a:rPr lang="pt-BR" dirty="0" err="1"/>
              <a:t>decomposition</a:t>
            </a:r>
            <a:r>
              <a:rPr lang="pt-BR" dirty="0"/>
              <a:t>;</a:t>
            </a:r>
          </a:p>
          <a:p>
            <a:pPr lvl="1">
              <a:spcBef>
                <a:spcPts val="0"/>
              </a:spcBef>
            </a:pPr>
            <a:r>
              <a:rPr lang="pt-BR" dirty="0" err="1"/>
              <a:t>Krogager</a:t>
            </a:r>
            <a:r>
              <a:rPr lang="pt-BR" dirty="0"/>
              <a:t> </a:t>
            </a:r>
            <a:r>
              <a:rPr lang="pt-BR" dirty="0" err="1"/>
              <a:t>decomposition</a:t>
            </a:r>
            <a:r>
              <a:rPr lang="pt-BR" dirty="0"/>
              <a:t>;</a:t>
            </a:r>
          </a:p>
          <a:p>
            <a:pPr lvl="1">
              <a:spcBef>
                <a:spcPts val="0"/>
              </a:spcBef>
            </a:pPr>
            <a:r>
              <a:rPr lang="pt-BR" dirty="0" err="1"/>
              <a:t>Hyunen</a:t>
            </a:r>
            <a:r>
              <a:rPr lang="pt-BR" dirty="0"/>
              <a:t> </a:t>
            </a:r>
            <a:r>
              <a:rPr lang="pt-BR" dirty="0" err="1"/>
              <a:t>decomposition</a:t>
            </a:r>
            <a:r>
              <a:rPr lang="pt-BR" dirty="0"/>
              <a:t>;</a:t>
            </a:r>
          </a:p>
          <a:p>
            <a:pPr lvl="1">
              <a:spcBef>
                <a:spcPts val="0"/>
              </a:spcBef>
            </a:pPr>
            <a:endParaRPr lang="pt-BR" dirty="0"/>
          </a:p>
          <a:p>
            <a:pPr marL="431800" lvl="1" indent="0">
              <a:spcBef>
                <a:spcPts val="0"/>
              </a:spcBef>
              <a:buNone/>
            </a:pPr>
            <a:endParaRPr lang="pt-BR" dirty="0"/>
          </a:p>
          <a:p>
            <a:pPr marL="431800" lvl="1" indent="0">
              <a:spcBef>
                <a:spcPts val="0"/>
              </a:spcBef>
              <a:buNone/>
            </a:pPr>
            <a:endParaRPr lang="pt-BR" dirty="0"/>
          </a:p>
          <a:p>
            <a:pPr marL="431800" lvl="1" indent="0">
              <a:spcBef>
                <a:spcPts val="0"/>
              </a:spcBef>
              <a:buNone/>
            </a:pPr>
            <a:r>
              <a:rPr lang="pt-BR" dirty="0"/>
              <a:t>Pauli </a:t>
            </a:r>
            <a:r>
              <a:rPr lang="pt-BR" dirty="0" err="1"/>
              <a:t>components</a:t>
            </a:r>
            <a:endParaRPr lang="pt-BR" dirty="0"/>
          </a:p>
          <a:p>
            <a:pPr lvl="1">
              <a:spcBef>
                <a:spcPts val="0"/>
              </a:spcBef>
            </a:pPr>
            <a:endParaRPr lang="pt-BR" dirty="0"/>
          </a:p>
          <a:p>
            <a:pPr lvl="1">
              <a:spcBef>
                <a:spcPts val="0"/>
              </a:spcBef>
            </a:pPr>
            <a:endParaRPr lang="pt-BR" dirty="0"/>
          </a:p>
          <a:p>
            <a:pPr marL="431800" lvl="1" indent="0">
              <a:spcBef>
                <a:spcPts val="0"/>
              </a:spcBef>
              <a:buNone/>
            </a:pPr>
            <a:endParaRPr lang="pt-BR" dirty="0"/>
          </a:p>
        </p:txBody>
      </p:sp>
      <p:pic>
        <p:nvPicPr>
          <p:cNvPr id="3" name="Imagem 3" descr="Mapa&#10;&#10;Descrição gerada automaticamente">
            <a:extLst>
              <a:ext uri="{FF2B5EF4-FFF2-40B4-BE49-F238E27FC236}">
                <a16:creationId xmlns:a16="http://schemas.microsoft.com/office/drawing/2014/main" id="{83C118ED-7389-5C9B-641A-A84AC3C9F3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7821" y="1420729"/>
            <a:ext cx="2743200" cy="2743200"/>
          </a:xfrm>
          <a:prstGeom prst="rect">
            <a:avLst/>
          </a:prstGeom>
        </p:spPr>
      </p:pic>
      <p:pic>
        <p:nvPicPr>
          <p:cNvPr id="4" name="Imagem 4">
            <a:extLst>
              <a:ext uri="{FF2B5EF4-FFF2-40B4-BE49-F238E27FC236}">
                <a16:creationId xmlns:a16="http://schemas.microsoft.com/office/drawing/2014/main" id="{344A0DE9-5AA4-25A4-932A-C729309B63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584" y="3660127"/>
            <a:ext cx="2743200" cy="530352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9BD4F831-7B38-FE5B-F3A8-FD759FE2B9EB}"/>
              </a:ext>
            </a:extLst>
          </p:cNvPr>
          <p:cNvSpPr txBox="1"/>
          <p:nvPr/>
        </p:nvSpPr>
        <p:spPr>
          <a:xfrm>
            <a:off x="6489032" y="4258176"/>
            <a:ext cx="1830806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800" dirty="0" err="1"/>
              <a:t>Visualization</a:t>
            </a:r>
            <a:r>
              <a:rPr lang="pt-BR" sz="800" dirty="0"/>
              <a:t> in </a:t>
            </a:r>
            <a:r>
              <a:rPr lang="pt-BR" sz="800" dirty="0" err="1"/>
              <a:t>pauli</a:t>
            </a:r>
            <a:r>
              <a:rPr lang="pt-BR" sz="800" dirty="0"/>
              <a:t> </a:t>
            </a:r>
            <a:r>
              <a:rPr lang="pt-BR" sz="800" dirty="0" err="1"/>
              <a:t>decomposition</a:t>
            </a:r>
            <a:endParaRPr lang="pt-BR" sz="8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 txBox="1">
            <a:spLocks noGrp="1"/>
          </p:cNvSpPr>
          <p:nvPr>
            <p:ph type="ctrTitle"/>
          </p:nvPr>
        </p:nvSpPr>
        <p:spPr>
          <a:xfrm>
            <a:off x="297611" y="424066"/>
            <a:ext cx="8531162" cy="391130"/>
          </a:xfrm>
          <a:prstGeom prst="rect">
            <a:avLst/>
          </a:prstGeom>
          <a:noFill/>
          <a:ln>
            <a:noFill/>
          </a:ln>
        </p:spPr>
        <p:txBody>
          <a:bodyPr wrap="square" lIns="68575" tIns="34275" rIns="68575" bIns="34275" anchor="t" anchorCtr="0">
            <a:noAutofit/>
          </a:bodyPr>
          <a:lstStyle/>
          <a:p>
            <a:pPr marL="0" marR="0" lvl="0" indent="-146050" algn="l" rtl="0">
              <a:lnSpc>
                <a:spcPct val="90000"/>
              </a:lnSpc>
              <a:spcBef>
                <a:spcPts val="0"/>
              </a:spcBef>
              <a:buClr>
                <a:srgbClr val="0066A1"/>
              </a:buClr>
              <a:buSzPct val="100000"/>
              <a:buFont typeface="Calibri"/>
              <a:buNone/>
            </a:pPr>
            <a:r>
              <a:rPr lang="pt-BR" sz="2300" dirty="0" err="1"/>
              <a:t>Methodology</a:t>
            </a:r>
            <a:endParaRPr sz="2300" b="1" i="0" u="none" strike="noStrike" cap="none" dirty="0" err="1">
              <a:solidFill>
                <a:srgbClr val="0066A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Shape 206"/>
          <p:cNvSpPr txBox="1">
            <a:spLocks noGrp="1"/>
          </p:cNvSpPr>
          <p:nvPr>
            <p:ph type="subTitle" idx="1"/>
          </p:nvPr>
        </p:nvSpPr>
        <p:spPr>
          <a:xfrm>
            <a:off x="297611" y="899332"/>
            <a:ext cx="8531162" cy="316993"/>
          </a:xfrm>
          <a:prstGeom prst="rect">
            <a:avLst/>
          </a:prstGeom>
          <a:noFill/>
          <a:ln>
            <a:noFill/>
          </a:ln>
        </p:spPr>
        <p:txBody>
          <a:bodyPr wrap="square" lIns="68575" tIns="34275" rIns="68575" bIns="34275" anchor="t" anchorCtr="0">
            <a:noAutofit/>
          </a:bodyPr>
          <a:lstStyle/>
          <a:p>
            <a:pPr indent="-114300">
              <a:spcBef>
                <a:spcPts val="0"/>
              </a:spcBef>
            </a:pPr>
            <a:r>
              <a:rPr lang="pt-BR" i="0" dirty="0" err="1"/>
              <a:t>Matching</a:t>
            </a:r>
            <a:r>
              <a:rPr lang="pt-BR" i="0" dirty="0"/>
              <a:t> </a:t>
            </a:r>
            <a:r>
              <a:rPr lang="pt-BR" i="0" dirty="0" err="1"/>
              <a:t>histogram</a:t>
            </a:r>
            <a:endParaRPr sz="1800" b="1" i="0" u="none" strike="noStrike" cap="none" dirty="0" err="1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Imagem 2" descr="Diagrama&#10;&#10;Descrição gerada automaticamente">
            <a:extLst>
              <a:ext uri="{FF2B5EF4-FFF2-40B4-BE49-F238E27FC236}">
                <a16:creationId xmlns:a16="http://schemas.microsoft.com/office/drawing/2014/main" id="{172CDB37-167E-827F-195F-4837D1E3BD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6479" y="1244163"/>
            <a:ext cx="7121105" cy="2379165"/>
          </a:xfrm>
          <a:prstGeom prst="rect">
            <a:avLst/>
          </a:prstGeom>
        </p:spPr>
      </p:pic>
      <p:pic>
        <p:nvPicPr>
          <p:cNvPr id="4" name="Imagem 4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33879576-9563-2DDA-34A0-F27456B6AD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537" y="4019049"/>
            <a:ext cx="1666875" cy="51435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 txBox="1">
            <a:spLocks noGrp="1"/>
          </p:cNvSpPr>
          <p:nvPr>
            <p:ph type="ctrTitle"/>
          </p:nvPr>
        </p:nvSpPr>
        <p:spPr>
          <a:xfrm>
            <a:off x="297611" y="424066"/>
            <a:ext cx="8531162" cy="391130"/>
          </a:xfrm>
          <a:prstGeom prst="rect">
            <a:avLst/>
          </a:prstGeom>
          <a:noFill/>
          <a:ln>
            <a:noFill/>
          </a:ln>
        </p:spPr>
        <p:txBody>
          <a:bodyPr wrap="square" lIns="68575" tIns="34275" rIns="68575" bIns="34275" anchor="t" anchorCtr="0">
            <a:noAutofit/>
          </a:bodyPr>
          <a:lstStyle/>
          <a:p>
            <a:pPr marL="0" marR="0" lvl="0" indent="-146050" algn="l" rtl="0">
              <a:lnSpc>
                <a:spcPct val="90000"/>
              </a:lnSpc>
              <a:spcBef>
                <a:spcPts val="0"/>
              </a:spcBef>
              <a:buClr>
                <a:srgbClr val="0066A1"/>
              </a:buClr>
              <a:buSzPct val="100000"/>
              <a:buFont typeface="Calibri"/>
              <a:buNone/>
            </a:pPr>
            <a:r>
              <a:rPr lang="pt-BR" sz="2300" dirty="0" err="1"/>
              <a:t>Methodology</a:t>
            </a:r>
            <a:endParaRPr sz="2300" b="1" i="0" u="none" strike="noStrike" cap="none" dirty="0" err="1">
              <a:solidFill>
                <a:srgbClr val="0066A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" name="Shape 215"/>
          <p:cNvSpPr txBox="1">
            <a:spLocks noGrp="1"/>
          </p:cNvSpPr>
          <p:nvPr>
            <p:ph type="subTitle" idx="1"/>
          </p:nvPr>
        </p:nvSpPr>
        <p:spPr>
          <a:xfrm>
            <a:off x="297611" y="899332"/>
            <a:ext cx="8531162" cy="316993"/>
          </a:xfrm>
          <a:prstGeom prst="rect">
            <a:avLst/>
          </a:prstGeom>
          <a:noFill/>
          <a:ln>
            <a:noFill/>
          </a:ln>
        </p:spPr>
        <p:txBody>
          <a:bodyPr wrap="square" lIns="68575" tIns="34275" rIns="68575" bIns="34275" anchor="t" anchorCtr="0">
            <a:noAutofit/>
          </a:bodyPr>
          <a:lstStyle/>
          <a:p>
            <a:pPr marL="0" marR="0" lvl="0" indent="-114300" algn="l">
              <a:lnSpc>
                <a:spcPct val="90000"/>
              </a:lnSpc>
              <a:spcBef>
                <a:spcPts val="0"/>
              </a:spcBef>
              <a:buNone/>
            </a:pPr>
            <a:r>
              <a:rPr lang="pt-BR" i="0" dirty="0" err="1"/>
              <a:t>Metric</a:t>
            </a:r>
            <a:endParaRPr lang="pt-BR" i="0"/>
          </a:p>
        </p:txBody>
      </p:sp>
      <p:sp>
        <p:nvSpPr>
          <p:cNvPr id="217" name="Shape 217"/>
          <p:cNvSpPr txBox="1">
            <a:spLocks noGrp="1"/>
          </p:cNvSpPr>
          <p:nvPr>
            <p:ph type="body" idx="3"/>
          </p:nvPr>
        </p:nvSpPr>
        <p:spPr>
          <a:xfrm>
            <a:off x="297611" y="1368835"/>
            <a:ext cx="4149260" cy="3108274"/>
          </a:xfrm>
          <a:prstGeom prst="rect">
            <a:avLst/>
          </a:prstGeom>
          <a:noFill/>
          <a:ln>
            <a:noFill/>
          </a:ln>
        </p:spPr>
        <p:txBody>
          <a:bodyPr wrap="square" lIns="68575" tIns="34275" rIns="68575" bIns="34275" anchor="t" anchorCtr="0">
            <a:noAutofit/>
          </a:bodyPr>
          <a:lstStyle/>
          <a:p>
            <a:pPr indent="-88900">
              <a:spcBef>
                <a:spcPts val="0"/>
              </a:spcBef>
              <a:buNone/>
            </a:pPr>
            <a:endParaRPr lang="pt-BR" i="0" dirty="0"/>
          </a:p>
          <a:p>
            <a:pPr>
              <a:spcBef>
                <a:spcPts val="0"/>
              </a:spcBef>
              <a:buNone/>
            </a:pPr>
            <a:r>
              <a:rPr lang="pt-BR" i="0" dirty="0" err="1"/>
              <a:t>Hellinger</a:t>
            </a:r>
            <a:r>
              <a:rPr lang="pt-BR" i="0" dirty="0"/>
              <a:t> </a:t>
            </a:r>
            <a:r>
              <a:rPr lang="pt-BR" i="0" dirty="0" err="1"/>
              <a:t>distance</a:t>
            </a:r>
            <a:endParaRPr lang="pt-BR"/>
          </a:p>
        </p:txBody>
      </p:sp>
      <p:pic>
        <p:nvPicPr>
          <p:cNvPr id="2" name="Imagem 2" descr="Texto&#10;&#10;Descrição gerada automaticamente">
            <a:extLst>
              <a:ext uri="{FF2B5EF4-FFF2-40B4-BE49-F238E27FC236}">
                <a16:creationId xmlns:a16="http://schemas.microsoft.com/office/drawing/2014/main" id="{4F620E1F-F0DF-3440-2C87-1975C50957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768" y="2198521"/>
            <a:ext cx="2743200" cy="86677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 txBox="1">
            <a:spLocks noGrp="1"/>
          </p:cNvSpPr>
          <p:nvPr>
            <p:ph type="ctrTitle"/>
          </p:nvPr>
        </p:nvSpPr>
        <p:spPr>
          <a:xfrm>
            <a:off x="297611" y="424066"/>
            <a:ext cx="8531162" cy="391130"/>
          </a:xfrm>
          <a:prstGeom prst="rect">
            <a:avLst/>
          </a:prstGeom>
          <a:noFill/>
          <a:ln>
            <a:noFill/>
          </a:ln>
        </p:spPr>
        <p:txBody>
          <a:bodyPr wrap="square" lIns="68575" tIns="34275" rIns="68575" bIns="34275" anchor="t" anchorCtr="0">
            <a:noAutofit/>
          </a:bodyPr>
          <a:lstStyle/>
          <a:p>
            <a:pPr marL="0" marR="0" lvl="0" indent="-146050" algn="l" rtl="0">
              <a:lnSpc>
                <a:spcPct val="90000"/>
              </a:lnSpc>
              <a:spcBef>
                <a:spcPts val="0"/>
              </a:spcBef>
              <a:buClr>
                <a:srgbClr val="0066A1"/>
              </a:buClr>
              <a:buSzPct val="100000"/>
              <a:buFont typeface="Calibri"/>
              <a:buNone/>
            </a:pPr>
            <a:r>
              <a:rPr lang="pt-BR" sz="2300" dirty="0" err="1"/>
              <a:t>Results</a:t>
            </a:r>
            <a:endParaRPr sz="2300" b="1" i="0" u="none" strike="noStrike" cap="none" dirty="0" err="1">
              <a:solidFill>
                <a:srgbClr val="0066A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Imagem 3">
            <a:extLst>
              <a:ext uri="{FF2B5EF4-FFF2-40B4-BE49-F238E27FC236}">
                <a16:creationId xmlns:a16="http://schemas.microsoft.com/office/drawing/2014/main" id="{336CF066-B1AD-3428-349E-EC2F21BF40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6269" y="1499175"/>
            <a:ext cx="2743200" cy="2706624"/>
          </a:xfrm>
          <a:prstGeom prst="rect">
            <a:avLst/>
          </a:prstGeom>
        </p:spPr>
      </p:pic>
      <p:pic>
        <p:nvPicPr>
          <p:cNvPr id="5" name="Imagem 5">
            <a:extLst>
              <a:ext uri="{FF2B5EF4-FFF2-40B4-BE49-F238E27FC236}">
                <a16:creationId xmlns:a16="http://schemas.microsoft.com/office/drawing/2014/main" id="{6E2A2E62-F214-4A2D-46EF-922C66C53F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821" y="1449045"/>
            <a:ext cx="2743200" cy="2706624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43E0A289-D431-F518-6CCD-DB1C426674F9}"/>
              </a:ext>
            </a:extLst>
          </p:cNvPr>
          <p:cNvSpPr txBox="1"/>
          <p:nvPr/>
        </p:nvSpPr>
        <p:spPr>
          <a:xfrm>
            <a:off x="5436268" y="4298282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dirty="0"/>
              <a:t>b) H(Ideal, </a:t>
            </a:r>
            <a:r>
              <a:rPr lang="pt-BR" dirty="0" err="1"/>
              <a:t>Equalized</a:t>
            </a:r>
            <a:r>
              <a:rPr lang="pt-BR" dirty="0"/>
              <a:t>) = 0.186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2ADC3CDD-9CFC-60A9-29AC-EF4E7C305664}"/>
              </a:ext>
            </a:extLst>
          </p:cNvPr>
          <p:cNvSpPr txBox="1"/>
          <p:nvPr/>
        </p:nvSpPr>
        <p:spPr>
          <a:xfrm>
            <a:off x="728913" y="804111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dirty="0"/>
              <a:t>Original Pauli </a:t>
            </a:r>
            <a:r>
              <a:rPr lang="pt-BR" dirty="0" err="1"/>
              <a:t>Decomposition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D0371852-8F53-7218-6901-F1F9CB4E2C37}"/>
              </a:ext>
            </a:extLst>
          </p:cNvPr>
          <p:cNvSpPr txBox="1"/>
          <p:nvPr/>
        </p:nvSpPr>
        <p:spPr>
          <a:xfrm>
            <a:off x="5441281" y="804112"/>
            <a:ext cx="27432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dirty="0"/>
              <a:t>Pauli </a:t>
            </a:r>
            <a:r>
              <a:rPr lang="pt-BR" dirty="0" err="1"/>
              <a:t>Decomposition</a:t>
            </a:r>
            <a:r>
              <a:rPr lang="pt-BR" dirty="0"/>
              <a:t> </a:t>
            </a:r>
            <a:r>
              <a:rPr lang="pt-BR" dirty="0" err="1"/>
              <a:t>improved</a:t>
            </a:r>
            <a:r>
              <a:rPr lang="pt-BR" dirty="0"/>
              <a:t> </a:t>
            </a:r>
            <a:r>
              <a:rPr lang="pt-BR" dirty="0" err="1"/>
              <a:t>by</a:t>
            </a:r>
            <a:r>
              <a:rPr lang="pt-BR" dirty="0"/>
              <a:t> </a:t>
            </a:r>
            <a:r>
              <a:rPr lang="pt-BR" dirty="0" err="1"/>
              <a:t>Equalization</a:t>
            </a:r>
            <a:endParaRPr lang="pt-BR" dirty="0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77922483-ED51-0718-9A3F-DDCA7A791C27}"/>
              </a:ext>
            </a:extLst>
          </p:cNvPr>
          <p:cNvSpPr txBox="1"/>
          <p:nvPr/>
        </p:nvSpPr>
        <p:spPr>
          <a:xfrm>
            <a:off x="693821" y="4258177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dirty="0"/>
              <a:t>a)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itle Slides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Divider Slides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Content Slides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337</Words>
  <Application>Microsoft Macintosh PowerPoint</Application>
  <PresentationFormat>On-screen Show (16:9)</PresentationFormat>
  <Paragraphs>79</Paragraphs>
  <Slides>12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12</vt:i4>
      </vt:variant>
    </vt:vector>
  </HeadingPairs>
  <TitlesOfParts>
    <vt:vector size="22" baseType="lpstr">
      <vt:lpstr>Arial</vt:lpstr>
      <vt:lpstr>Arial,Sans-Serif</vt:lpstr>
      <vt:lpstr>Calibri</vt:lpstr>
      <vt:lpstr>Merriweather Sans</vt:lpstr>
      <vt:lpstr>Noto Sans Symbols</vt:lpstr>
      <vt:lpstr>Times New Roman</vt:lpstr>
      <vt:lpstr>Simple Light</vt:lpstr>
      <vt:lpstr>Title Slides</vt:lpstr>
      <vt:lpstr>Divider Slides</vt:lpstr>
      <vt:lpstr>Content Slides</vt:lpstr>
      <vt:lpstr>Measuring and Enhancing the Visual Content of Polarimetric Synthetic Aperture Radar Decompositions</vt:lpstr>
      <vt:lpstr>Content </vt:lpstr>
      <vt:lpstr>Introduction</vt:lpstr>
      <vt:lpstr>Introduction</vt:lpstr>
      <vt:lpstr>Introduction</vt:lpstr>
      <vt:lpstr>Introduction</vt:lpstr>
      <vt:lpstr>Methodology</vt:lpstr>
      <vt:lpstr>Methodology</vt:lpstr>
      <vt:lpstr>Results</vt:lpstr>
      <vt:lpstr>Resuts</vt:lpstr>
      <vt:lpstr>Results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cp:lastModifiedBy>Alejandro Frery Orgambide</cp:lastModifiedBy>
  <cp:revision>559</cp:revision>
  <dcterms:modified xsi:type="dcterms:W3CDTF">2022-07-09T09:20:11Z</dcterms:modified>
</cp:coreProperties>
</file>